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94" r:id="rId3"/>
    <p:sldId id="304" r:id="rId4"/>
    <p:sldId id="303" r:id="rId5"/>
    <p:sldId id="306" r:id="rId6"/>
    <p:sldId id="305" r:id="rId7"/>
    <p:sldId id="258" r:id="rId8"/>
    <p:sldId id="259" r:id="rId9"/>
    <p:sldId id="260" r:id="rId10"/>
    <p:sldId id="261" r:id="rId11"/>
    <p:sldId id="262" r:id="rId12"/>
    <p:sldId id="265" r:id="rId13"/>
    <p:sldId id="264" r:id="rId14"/>
    <p:sldId id="271" r:id="rId15"/>
    <p:sldId id="266" r:id="rId16"/>
    <p:sldId id="268" r:id="rId17"/>
    <p:sldId id="307" r:id="rId18"/>
    <p:sldId id="308" r:id="rId19"/>
    <p:sldId id="310" r:id="rId20"/>
    <p:sldId id="269" r:id="rId21"/>
    <p:sldId id="272" r:id="rId22"/>
    <p:sldId id="273" r:id="rId23"/>
    <p:sldId id="298" r:id="rId24"/>
    <p:sldId id="275" r:id="rId25"/>
    <p:sldId id="277" r:id="rId26"/>
    <p:sldId id="276" r:id="rId27"/>
    <p:sldId id="278" r:id="rId28"/>
    <p:sldId id="280" r:id="rId29"/>
    <p:sldId id="281" r:id="rId30"/>
    <p:sldId id="283" r:id="rId31"/>
    <p:sldId id="282" r:id="rId32"/>
    <p:sldId id="287" r:id="rId33"/>
    <p:sldId id="285" r:id="rId34"/>
    <p:sldId id="288" r:id="rId35"/>
    <p:sldId id="286" r:id="rId36"/>
    <p:sldId id="289" r:id="rId37"/>
    <p:sldId id="290" r:id="rId38"/>
    <p:sldId id="291" r:id="rId39"/>
    <p:sldId id="292" r:id="rId40"/>
    <p:sldId id="293" r:id="rId41"/>
    <p:sldId id="295" r:id="rId42"/>
    <p:sldId id="296" r:id="rId43"/>
    <p:sldId id="297" r:id="rId44"/>
    <p:sldId id="299" r:id="rId45"/>
    <p:sldId id="302" r:id="rId46"/>
    <p:sldId id="301" r:id="rId47"/>
    <p:sldId id="312" r:id="rId48"/>
    <p:sldId id="300" r:id="rId49"/>
    <p:sldId id="313" r:id="rId50"/>
    <p:sldId id="314" r:id="rId51"/>
    <p:sldId id="316" r:id="rId52"/>
    <p:sldId id="315" r:id="rId53"/>
    <p:sldId id="317" r:id="rId54"/>
    <p:sldId id="318" r:id="rId55"/>
    <p:sldId id="311" r:id="rId56"/>
    <p:sldId id="319" r:id="rId57"/>
    <p:sldId id="320" r:id="rId58"/>
    <p:sldId id="321" r:id="rId59"/>
    <p:sldId id="324" r:id="rId60"/>
    <p:sldId id="325" r:id="rId61"/>
    <p:sldId id="32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9ECB7F"/>
    <a:srgbClr val="BE7FE1"/>
    <a:srgbClr val="F991F2"/>
    <a:srgbClr val="CC6600"/>
    <a:srgbClr val="F96B8D"/>
    <a:srgbClr val="F84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8A36B-82E8-4780-95ED-F227A339B3A9}" v="2195" dt="2023-10-17T11:34:17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eł Smoliński" userId="86aeea19-1e41-4ba1-9d7e-20002284166c" providerId="ADAL" clId="{35B8A36B-82E8-4780-95ED-F227A339B3A9}"/>
    <pc:docChg chg="undo redo custSel addSld delSld modSld sldOrd">
      <pc:chgData name="Paweł Smoliński" userId="86aeea19-1e41-4ba1-9d7e-20002284166c" providerId="ADAL" clId="{35B8A36B-82E8-4780-95ED-F227A339B3A9}" dt="2023-10-26T15:52:34.073" v="10410" actId="22"/>
      <pc:docMkLst>
        <pc:docMk/>
      </pc:docMkLst>
      <pc:sldChg chg="addSp delSp mod">
        <pc:chgData name="Paweł Smoliński" userId="86aeea19-1e41-4ba1-9d7e-20002284166c" providerId="ADAL" clId="{35B8A36B-82E8-4780-95ED-F227A339B3A9}" dt="2023-10-26T15:52:34.073" v="10410" actId="22"/>
        <pc:sldMkLst>
          <pc:docMk/>
          <pc:sldMk cId="3584750241" sldId="256"/>
        </pc:sldMkLst>
        <pc:spChg chg="add del">
          <ac:chgData name="Paweł Smoliński" userId="86aeea19-1e41-4ba1-9d7e-20002284166c" providerId="ADAL" clId="{35B8A36B-82E8-4780-95ED-F227A339B3A9}" dt="2023-10-26T15:52:34.073" v="10410" actId="22"/>
          <ac:spMkLst>
            <pc:docMk/>
            <pc:sldMk cId="3584750241" sldId="256"/>
            <ac:spMk id="5" creationId="{1A459662-A93F-756F-AAB1-C04011D94F26}"/>
          </ac:spMkLst>
        </pc:spChg>
      </pc:sldChg>
      <pc:sldChg chg="addSp delSp modSp del mod">
        <pc:chgData name="Paweł Smoliński" userId="86aeea19-1e41-4ba1-9d7e-20002284166c" providerId="ADAL" clId="{35B8A36B-82E8-4780-95ED-F227A339B3A9}" dt="2023-09-25T11:15:20.513" v="356" actId="47"/>
        <pc:sldMkLst>
          <pc:docMk/>
          <pc:sldMk cId="3270959670" sldId="257"/>
        </pc:sldMkLst>
        <pc:spChg chg="mod">
          <ac:chgData name="Paweł Smoliński" userId="86aeea19-1e41-4ba1-9d7e-20002284166c" providerId="ADAL" clId="{35B8A36B-82E8-4780-95ED-F227A339B3A9}" dt="2023-09-24T12:52:08.677" v="26" actId="20577"/>
          <ac:spMkLst>
            <pc:docMk/>
            <pc:sldMk cId="3270959670" sldId="257"/>
            <ac:spMk id="2" creationId="{E92A8D7D-92AC-E1F1-EB57-DA29C7E976E8}"/>
          </ac:spMkLst>
        </pc:spChg>
        <pc:spChg chg="del">
          <ac:chgData name="Paweł Smoliński" userId="86aeea19-1e41-4ba1-9d7e-20002284166c" providerId="ADAL" clId="{35B8A36B-82E8-4780-95ED-F227A339B3A9}" dt="2023-09-24T12:52:29.132" v="27" actId="478"/>
          <ac:spMkLst>
            <pc:docMk/>
            <pc:sldMk cId="3270959670" sldId="257"/>
            <ac:spMk id="3" creationId="{70640BBB-B69B-67E5-FE1E-7570E1E35848}"/>
          </ac:spMkLst>
        </pc:spChg>
        <pc:spChg chg="add del mod">
          <ac:chgData name="Paweł Smoliński" userId="86aeea19-1e41-4ba1-9d7e-20002284166c" providerId="ADAL" clId="{35B8A36B-82E8-4780-95ED-F227A339B3A9}" dt="2023-09-25T10:46:39.487" v="49" actId="478"/>
          <ac:spMkLst>
            <pc:docMk/>
            <pc:sldMk cId="3270959670" sldId="257"/>
            <ac:spMk id="4" creationId="{2CF8D04C-C0B1-793D-1FFF-CC338D930E05}"/>
          </ac:spMkLst>
        </pc:spChg>
        <pc:spChg chg="add del mod">
          <ac:chgData name="Paweł Smoliński" userId="86aeea19-1e41-4ba1-9d7e-20002284166c" providerId="ADAL" clId="{35B8A36B-82E8-4780-95ED-F227A339B3A9}" dt="2023-09-25T10:46:39.487" v="49" actId="478"/>
          <ac:spMkLst>
            <pc:docMk/>
            <pc:sldMk cId="3270959670" sldId="257"/>
            <ac:spMk id="5" creationId="{BE827E10-274A-3B02-F424-A1B9EB6A83CE}"/>
          </ac:spMkLst>
        </pc:spChg>
        <pc:spChg chg="add del mod">
          <ac:chgData name="Paweł Smoliński" userId="86aeea19-1e41-4ba1-9d7e-20002284166c" providerId="ADAL" clId="{35B8A36B-82E8-4780-95ED-F227A339B3A9}" dt="2023-09-25T10:46:39.487" v="49" actId="478"/>
          <ac:spMkLst>
            <pc:docMk/>
            <pc:sldMk cId="3270959670" sldId="257"/>
            <ac:spMk id="6" creationId="{D7B0CEFD-8AFF-8D41-2B8D-04FA09483AE0}"/>
          </ac:spMkLst>
        </pc:spChg>
        <pc:spChg chg="add del mod">
          <ac:chgData name="Paweł Smoliński" userId="86aeea19-1e41-4ba1-9d7e-20002284166c" providerId="ADAL" clId="{35B8A36B-82E8-4780-95ED-F227A339B3A9}" dt="2023-09-24T12:53:08.050" v="43"/>
          <ac:spMkLst>
            <pc:docMk/>
            <pc:sldMk cId="3270959670" sldId="257"/>
            <ac:spMk id="7" creationId="{2E506EF7-5C4B-30B4-E0A1-109E8D310243}"/>
          </ac:spMkLst>
        </pc:spChg>
        <pc:spChg chg="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7" creationId="{6BAF2465-73E4-4CFC-0E91-B77EEF30972A}"/>
          </ac:spMkLst>
        </pc:spChg>
        <pc:spChg chg="add del mod">
          <ac:chgData name="Paweł Smoliński" userId="86aeea19-1e41-4ba1-9d7e-20002284166c" providerId="ADAL" clId="{35B8A36B-82E8-4780-95ED-F227A339B3A9}" dt="2023-09-24T12:53:07.612" v="41"/>
          <ac:spMkLst>
            <pc:docMk/>
            <pc:sldMk cId="3270959670" sldId="257"/>
            <ac:spMk id="8" creationId="{392E5F33-AFA3-1A65-3595-56881C431A3C}"/>
          </ac:spMkLst>
        </pc:spChg>
        <pc:spChg chg="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8" creationId="{94751320-DB62-B7AA-8F28-CA2C132FA55A}"/>
          </ac:spMkLst>
        </pc:spChg>
        <pc:spChg chg="add del mod">
          <ac:chgData name="Paweł Smoliński" userId="86aeea19-1e41-4ba1-9d7e-20002284166c" providerId="ADAL" clId="{35B8A36B-82E8-4780-95ED-F227A339B3A9}" dt="2023-09-25T10:46:39.487" v="49" actId="478"/>
          <ac:spMkLst>
            <pc:docMk/>
            <pc:sldMk cId="3270959670" sldId="257"/>
            <ac:spMk id="9" creationId="{4745BA75-8F81-1CF1-82AD-D7D2243DEEDF}"/>
          </ac:spMkLst>
        </pc:spChg>
        <pc:spChg chg="add del mod">
          <ac:chgData name="Paweł Smoliński" userId="86aeea19-1e41-4ba1-9d7e-20002284166c" providerId="ADAL" clId="{35B8A36B-82E8-4780-95ED-F227A339B3A9}" dt="2023-09-25T10:46:39.487" v="49" actId="478"/>
          <ac:spMkLst>
            <pc:docMk/>
            <pc:sldMk cId="3270959670" sldId="257"/>
            <ac:spMk id="10" creationId="{46EA84D5-1BC1-EF72-7421-68EFA88701FE}"/>
          </ac:spMkLst>
        </pc:spChg>
        <pc:spChg chg="add del mod">
          <ac:chgData name="Paweł Smoliński" userId="86aeea19-1e41-4ba1-9d7e-20002284166c" providerId="ADAL" clId="{35B8A36B-82E8-4780-95ED-F227A339B3A9}" dt="2023-09-25T10:46:39.487" v="49" actId="478"/>
          <ac:spMkLst>
            <pc:docMk/>
            <pc:sldMk cId="3270959670" sldId="257"/>
            <ac:spMk id="11" creationId="{DD208049-C5C4-0605-BF48-58258F8D10FA}"/>
          </ac:spMkLst>
        </pc:spChg>
        <pc:spChg chg="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12" creationId="{DB63915D-8679-630E-FC58-33A06C896704}"/>
          </ac:spMkLst>
        </pc:spChg>
        <pc:spChg chg="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14" creationId="{C67F3786-B71D-C9A1-75AA-F07E6436518B}"/>
          </ac:spMkLst>
        </pc:spChg>
        <pc:spChg chg="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15" creationId="{BDE7FA64-B551-8BF4-96ED-5B469F4EDAC0}"/>
          </ac:spMkLst>
        </pc:spChg>
        <pc:spChg chg="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17" creationId="{EE5FC889-1429-4FFF-86BC-BFE54B207131}"/>
          </ac:spMkLst>
        </pc:spChg>
        <pc:spChg chg="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18" creationId="{8987E69D-2256-40DD-6C05-60B54DE94380}"/>
          </ac:spMkLst>
        </pc:spChg>
        <pc:spChg chg="add 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19" creationId="{597986B1-A650-3C20-CE20-F91BBE2BA6FA}"/>
          </ac:spMkLst>
        </pc:spChg>
        <pc:spChg chg="add 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20" creationId="{81FFFCA6-86BA-4A3E-73DF-964D1BAC1DBA}"/>
          </ac:spMkLst>
        </pc:spChg>
        <pc:spChg chg="add 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21" creationId="{01EEC8ED-BD3D-AEBC-0F5F-C69D8494B7BF}"/>
          </ac:spMkLst>
        </pc:spChg>
        <pc:spChg chg="add 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22" creationId="{7379F375-E078-8BA6-86A2-042B9D922F77}"/>
          </ac:spMkLst>
        </pc:spChg>
        <pc:spChg chg="add 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23" creationId="{1FB1E52E-A0AB-A55C-9B63-5E73EF30BDB4}"/>
          </ac:spMkLst>
        </pc:spChg>
        <pc:spChg chg="add mod">
          <ac:chgData name="Paweł Smoliński" userId="86aeea19-1e41-4ba1-9d7e-20002284166c" providerId="ADAL" clId="{35B8A36B-82E8-4780-95ED-F227A339B3A9}" dt="2023-09-25T10:46:40.175" v="50"/>
          <ac:spMkLst>
            <pc:docMk/>
            <pc:sldMk cId="3270959670" sldId="257"/>
            <ac:spMk id="24" creationId="{FCF7AE13-E76F-E5AC-9C42-83623C475A14}"/>
          </ac:spMkLst>
        </pc:spChg>
        <pc:spChg chg="mod">
          <ac:chgData name="Paweł Smoliński" userId="86aeea19-1e41-4ba1-9d7e-20002284166c" providerId="ADAL" clId="{35B8A36B-82E8-4780-95ED-F227A339B3A9}" dt="2023-09-25T10:46:53.076" v="51"/>
          <ac:spMkLst>
            <pc:docMk/>
            <pc:sldMk cId="3270959670" sldId="257"/>
            <ac:spMk id="26" creationId="{DB72A3F6-A2EC-E43E-0680-7E84040C0D2D}"/>
          </ac:spMkLst>
        </pc:spChg>
        <pc:spChg chg="mod">
          <ac:chgData name="Paweł Smoliński" userId="86aeea19-1e41-4ba1-9d7e-20002284166c" providerId="ADAL" clId="{35B8A36B-82E8-4780-95ED-F227A339B3A9}" dt="2023-09-25T10:46:53.076" v="51"/>
          <ac:spMkLst>
            <pc:docMk/>
            <pc:sldMk cId="3270959670" sldId="257"/>
            <ac:spMk id="27" creationId="{C3693A50-612C-377E-4601-90C8566BFDA6}"/>
          </ac:spMkLst>
        </pc:spChg>
        <pc:spChg chg="mod">
          <ac:chgData name="Paweł Smoliński" userId="86aeea19-1e41-4ba1-9d7e-20002284166c" providerId="ADAL" clId="{35B8A36B-82E8-4780-95ED-F227A339B3A9}" dt="2023-09-25T10:46:53.076" v="51"/>
          <ac:spMkLst>
            <pc:docMk/>
            <pc:sldMk cId="3270959670" sldId="257"/>
            <ac:spMk id="28" creationId="{8F7927F3-1D64-AB81-479F-3D3998BC92DD}"/>
          </ac:spMkLst>
        </pc:spChg>
        <pc:spChg chg="mod">
          <ac:chgData name="Paweł Smoliński" userId="86aeea19-1e41-4ba1-9d7e-20002284166c" providerId="ADAL" clId="{35B8A36B-82E8-4780-95ED-F227A339B3A9}" dt="2023-09-25T10:46:53.076" v="51"/>
          <ac:spMkLst>
            <pc:docMk/>
            <pc:sldMk cId="3270959670" sldId="257"/>
            <ac:spMk id="30" creationId="{42C35106-B720-9202-3764-4EC8ED8B147F}"/>
          </ac:spMkLst>
        </pc:spChg>
        <pc:spChg chg="mod">
          <ac:chgData name="Paweł Smoliński" userId="86aeea19-1e41-4ba1-9d7e-20002284166c" providerId="ADAL" clId="{35B8A36B-82E8-4780-95ED-F227A339B3A9}" dt="2023-09-25T10:46:53.076" v="51"/>
          <ac:spMkLst>
            <pc:docMk/>
            <pc:sldMk cId="3270959670" sldId="257"/>
            <ac:spMk id="31" creationId="{E79AF977-0739-0C70-E925-D38D35BFB57F}"/>
          </ac:spMkLst>
        </pc:spChg>
        <pc:spChg chg="mod">
          <ac:chgData name="Paweł Smoliński" userId="86aeea19-1e41-4ba1-9d7e-20002284166c" providerId="ADAL" clId="{35B8A36B-82E8-4780-95ED-F227A339B3A9}" dt="2023-09-25T10:46:53.076" v="51"/>
          <ac:spMkLst>
            <pc:docMk/>
            <pc:sldMk cId="3270959670" sldId="257"/>
            <ac:spMk id="33" creationId="{DFF726D7-BC1C-0525-CDD0-536ABA27D646}"/>
          </ac:spMkLst>
        </pc:spChg>
        <pc:spChg chg="mod">
          <ac:chgData name="Paweł Smoliński" userId="86aeea19-1e41-4ba1-9d7e-20002284166c" providerId="ADAL" clId="{35B8A36B-82E8-4780-95ED-F227A339B3A9}" dt="2023-09-25T10:46:53.076" v="51"/>
          <ac:spMkLst>
            <pc:docMk/>
            <pc:sldMk cId="3270959670" sldId="257"/>
            <ac:spMk id="34" creationId="{3A79E967-9DBF-4608-4C7F-FF2D4945F352}"/>
          </ac:spMkLst>
        </pc:spChg>
        <pc:spChg chg="add del mod">
          <ac:chgData name="Paweł Smoliński" userId="86aeea19-1e41-4ba1-9d7e-20002284166c" providerId="ADAL" clId="{35B8A36B-82E8-4780-95ED-F227A339B3A9}" dt="2023-09-25T10:46:54.173" v="52"/>
          <ac:spMkLst>
            <pc:docMk/>
            <pc:sldMk cId="3270959670" sldId="257"/>
            <ac:spMk id="35" creationId="{B1A671AC-48F2-5739-435F-08548CA88425}"/>
          </ac:spMkLst>
        </pc:spChg>
        <pc:spChg chg="add del mod">
          <ac:chgData name="Paweł Smoliński" userId="86aeea19-1e41-4ba1-9d7e-20002284166c" providerId="ADAL" clId="{35B8A36B-82E8-4780-95ED-F227A339B3A9}" dt="2023-09-25T10:46:54.173" v="52"/>
          <ac:spMkLst>
            <pc:docMk/>
            <pc:sldMk cId="3270959670" sldId="257"/>
            <ac:spMk id="36" creationId="{6D19B47D-EACF-6852-3E7A-EB22CCC283CE}"/>
          </ac:spMkLst>
        </pc:spChg>
        <pc:spChg chg="add del mod">
          <ac:chgData name="Paweł Smoliński" userId="86aeea19-1e41-4ba1-9d7e-20002284166c" providerId="ADAL" clId="{35B8A36B-82E8-4780-95ED-F227A339B3A9}" dt="2023-09-25T10:46:54.173" v="52"/>
          <ac:spMkLst>
            <pc:docMk/>
            <pc:sldMk cId="3270959670" sldId="257"/>
            <ac:spMk id="37" creationId="{E048AD5D-CCBD-6767-3842-5E25C50BFB10}"/>
          </ac:spMkLst>
        </pc:spChg>
        <pc:spChg chg="add del mod">
          <ac:chgData name="Paweł Smoliński" userId="86aeea19-1e41-4ba1-9d7e-20002284166c" providerId="ADAL" clId="{35B8A36B-82E8-4780-95ED-F227A339B3A9}" dt="2023-09-25T10:46:54.173" v="52"/>
          <ac:spMkLst>
            <pc:docMk/>
            <pc:sldMk cId="3270959670" sldId="257"/>
            <ac:spMk id="38" creationId="{1D2EC7FA-2260-59BA-B53B-C3A2696D8420}"/>
          </ac:spMkLst>
        </pc:spChg>
        <pc:spChg chg="add del mod">
          <ac:chgData name="Paweł Smoliński" userId="86aeea19-1e41-4ba1-9d7e-20002284166c" providerId="ADAL" clId="{35B8A36B-82E8-4780-95ED-F227A339B3A9}" dt="2023-09-25T10:46:54.173" v="52"/>
          <ac:spMkLst>
            <pc:docMk/>
            <pc:sldMk cId="3270959670" sldId="257"/>
            <ac:spMk id="39" creationId="{02C672C7-4A28-22E3-F388-D2D91652BB60}"/>
          </ac:spMkLst>
        </pc:spChg>
        <pc:spChg chg="add del mod">
          <ac:chgData name="Paweł Smoliński" userId="86aeea19-1e41-4ba1-9d7e-20002284166c" providerId="ADAL" clId="{35B8A36B-82E8-4780-95ED-F227A339B3A9}" dt="2023-09-25T10:46:54.173" v="52"/>
          <ac:spMkLst>
            <pc:docMk/>
            <pc:sldMk cId="3270959670" sldId="257"/>
            <ac:spMk id="40" creationId="{6FBDFFB7-FE2F-EF4D-9CD3-87DE4485853B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42" creationId="{F2501B45-B7C9-A3A0-078D-676071806D80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43" creationId="{EEDBBBF0-0DBF-3ECB-43E3-7C128110BCB4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45" creationId="{0CBBB5C5-1D09-73C1-7FA3-5A5C3BA0B51F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46" creationId="{3F71DCD0-FD13-7CD8-C0FE-24B660E7D713}"/>
          </ac:spMkLst>
        </pc:spChg>
        <pc:spChg chg="add 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47" creationId="{B8A64619-D81E-5CF2-091E-4073AC7CEB26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49" creationId="{93B49125-14E7-ACCA-8EAD-14E2B13164FA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50" creationId="{1F5A3E4E-F73D-D765-1612-F016CB90606D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52" creationId="{3F349FA1-14DB-DDD5-3924-B611DA5B509B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53" creationId="{92D62CDE-B92B-FAC9-8DD1-C103172D9B76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55" creationId="{4B4D3B3D-763F-DD67-AABC-92B0417268EE}"/>
          </ac:spMkLst>
        </pc:spChg>
        <pc:spChg chg="mod">
          <ac:chgData name="Paweł Smoliński" userId="86aeea19-1e41-4ba1-9d7e-20002284166c" providerId="ADAL" clId="{35B8A36B-82E8-4780-95ED-F227A339B3A9}" dt="2023-09-25T10:46:57.845" v="53"/>
          <ac:spMkLst>
            <pc:docMk/>
            <pc:sldMk cId="3270959670" sldId="257"/>
            <ac:spMk id="56" creationId="{D929E4DB-78AC-237D-5E63-91258E7912F0}"/>
          </ac:spMkLst>
        </pc:spChg>
        <pc:spChg chg="add del mod">
          <ac:chgData name="Paweł Smoliński" userId="86aeea19-1e41-4ba1-9d7e-20002284166c" providerId="ADAL" clId="{35B8A36B-82E8-4780-95ED-F227A339B3A9}" dt="2023-09-25T11:02:21.275" v="92" actId="21"/>
          <ac:spMkLst>
            <pc:docMk/>
            <pc:sldMk cId="3270959670" sldId="257"/>
            <ac:spMk id="57" creationId="{76ED71BD-9405-2BE2-26A9-7054BC918B5E}"/>
          </ac:spMkLst>
        </pc:spChg>
        <pc:grpChg chg="add mod">
          <ac:chgData name="Paweł Smoliński" userId="86aeea19-1e41-4ba1-9d7e-20002284166c" providerId="ADAL" clId="{35B8A36B-82E8-4780-95ED-F227A339B3A9}" dt="2023-09-25T10:46:40.175" v="50"/>
          <ac:grpSpMkLst>
            <pc:docMk/>
            <pc:sldMk cId="3270959670" sldId="257"/>
            <ac:grpSpMk id="3" creationId="{08BF3953-295E-4366-8AD8-C8B285E9440B}"/>
          </ac:grpSpMkLst>
        </pc:grpChg>
        <pc:grpChg chg="add mod">
          <ac:chgData name="Paweł Smoliński" userId="86aeea19-1e41-4ba1-9d7e-20002284166c" providerId="ADAL" clId="{35B8A36B-82E8-4780-95ED-F227A339B3A9}" dt="2023-09-25T10:46:40.175" v="50"/>
          <ac:grpSpMkLst>
            <pc:docMk/>
            <pc:sldMk cId="3270959670" sldId="257"/>
            <ac:grpSpMk id="13" creationId="{4B7282DD-B0EF-D756-8507-19E096F811F3}"/>
          </ac:grpSpMkLst>
        </pc:grpChg>
        <pc:grpChg chg="add mod">
          <ac:chgData name="Paweł Smoliński" userId="86aeea19-1e41-4ba1-9d7e-20002284166c" providerId="ADAL" clId="{35B8A36B-82E8-4780-95ED-F227A339B3A9}" dt="2023-09-25T10:46:40.175" v="50"/>
          <ac:grpSpMkLst>
            <pc:docMk/>
            <pc:sldMk cId="3270959670" sldId="257"/>
            <ac:grpSpMk id="16" creationId="{AF18994A-E311-A6FB-F334-17698F6F46B9}"/>
          </ac:grpSpMkLst>
        </pc:grpChg>
        <pc:grpChg chg="add del mod">
          <ac:chgData name="Paweł Smoliński" userId="86aeea19-1e41-4ba1-9d7e-20002284166c" providerId="ADAL" clId="{35B8A36B-82E8-4780-95ED-F227A339B3A9}" dt="2023-09-25T10:46:54.173" v="52"/>
          <ac:grpSpMkLst>
            <pc:docMk/>
            <pc:sldMk cId="3270959670" sldId="257"/>
            <ac:grpSpMk id="25" creationId="{40DC0680-7F1B-8DCD-7F68-EA0E6979B191}"/>
          </ac:grpSpMkLst>
        </pc:grpChg>
        <pc:grpChg chg="add del mod">
          <ac:chgData name="Paweł Smoliński" userId="86aeea19-1e41-4ba1-9d7e-20002284166c" providerId="ADAL" clId="{35B8A36B-82E8-4780-95ED-F227A339B3A9}" dt="2023-09-25T10:46:54.173" v="52"/>
          <ac:grpSpMkLst>
            <pc:docMk/>
            <pc:sldMk cId="3270959670" sldId="257"/>
            <ac:grpSpMk id="29" creationId="{956217E3-F096-E879-70F2-DDA6A40A9EA1}"/>
          </ac:grpSpMkLst>
        </pc:grpChg>
        <pc:grpChg chg="add del mod">
          <ac:chgData name="Paweł Smoliński" userId="86aeea19-1e41-4ba1-9d7e-20002284166c" providerId="ADAL" clId="{35B8A36B-82E8-4780-95ED-F227A339B3A9}" dt="2023-09-25T10:46:54.173" v="52"/>
          <ac:grpSpMkLst>
            <pc:docMk/>
            <pc:sldMk cId="3270959670" sldId="257"/>
            <ac:grpSpMk id="32" creationId="{8D86B1D9-34ED-BAF6-74BF-1D0D1FBC8185}"/>
          </ac:grpSpMkLst>
        </pc:grpChg>
        <pc:grpChg chg="add mod">
          <ac:chgData name="Paweł Smoliński" userId="86aeea19-1e41-4ba1-9d7e-20002284166c" providerId="ADAL" clId="{35B8A36B-82E8-4780-95ED-F227A339B3A9}" dt="2023-09-25T10:46:57.845" v="53"/>
          <ac:grpSpMkLst>
            <pc:docMk/>
            <pc:sldMk cId="3270959670" sldId="257"/>
            <ac:grpSpMk id="41" creationId="{7BB19BE8-E55B-6B9E-F79B-7F5C7992FA95}"/>
          </ac:grpSpMkLst>
        </pc:grpChg>
        <pc:grpChg chg="add mod">
          <ac:chgData name="Paweł Smoliński" userId="86aeea19-1e41-4ba1-9d7e-20002284166c" providerId="ADAL" clId="{35B8A36B-82E8-4780-95ED-F227A339B3A9}" dt="2023-09-25T10:46:57.845" v="53"/>
          <ac:grpSpMkLst>
            <pc:docMk/>
            <pc:sldMk cId="3270959670" sldId="257"/>
            <ac:grpSpMk id="44" creationId="{A0804754-77A7-E445-C9F6-707B43FC9E12}"/>
          </ac:grpSpMkLst>
        </pc:grpChg>
        <pc:grpChg chg="add mod">
          <ac:chgData name="Paweł Smoliński" userId="86aeea19-1e41-4ba1-9d7e-20002284166c" providerId="ADAL" clId="{35B8A36B-82E8-4780-95ED-F227A339B3A9}" dt="2023-09-25T10:46:57.845" v="53"/>
          <ac:grpSpMkLst>
            <pc:docMk/>
            <pc:sldMk cId="3270959670" sldId="257"/>
            <ac:grpSpMk id="48" creationId="{DE0346EC-C67D-5B85-92B4-FE3813E953B4}"/>
          </ac:grpSpMkLst>
        </pc:grpChg>
        <pc:grpChg chg="add mod">
          <ac:chgData name="Paweł Smoliński" userId="86aeea19-1e41-4ba1-9d7e-20002284166c" providerId="ADAL" clId="{35B8A36B-82E8-4780-95ED-F227A339B3A9}" dt="2023-09-25T10:46:57.845" v="53"/>
          <ac:grpSpMkLst>
            <pc:docMk/>
            <pc:sldMk cId="3270959670" sldId="257"/>
            <ac:grpSpMk id="51" creationId="{A9B11EE3-1A7E-7BB0-269D-2DC5A7B7C923}"/>
          </ac:grpSpMkLst>
        </pc:grpChg>
        <pc:grpChg chg="add mod">
          <ac:chgData name="Paweł Smoliński" userId="86aeea19-1e41-4ba1-9d7e-20002284166c" providerId="ADAL" clId="{35B8A36B-82E8-4780-95ED-F227A339B3A9}" dt="2023-09-25T10:46:57.845" v="53"/>
          <ac:grpSpMkLst>
            <pc:docMk/>
            <pc:sldMk cId="3270959670" sldId="257"/>
            <ac:grpSpMk id="54" creationId="{469B4CC3-A0AF-7E99-F229-18E246B2CEF0}"/>
          </ac:grpSpMkLst>
        </pc:grpChg>
      </pc:sldChg>
      <pc:sldChg chg="addSp delSp modSp new mod">
        <pc:chgData name="Paweł Smoliński" userId="86aeea19-1e41-4ba1-9d7e-20002284166c" providerId="ADAL" clId="{35B8A36B-82E8-4780-95ED-F227A339B3A9}" dt="2023-09-25T12:09:00.409" v="3341" actId="207"/>
        <pc:sldMkLst>
          <pc:docMk/>
          <pc:sldMk cId="2027939414" sldId="258"/>
        </pc:sldMkLst>
        <pc:spChg chg="mod">
          <ac:chgData name="Paweł Smoliński" userId="86aeea19-1e41-4ba1-9d7e-20002284166c" providerId="ADAL" clId="{35B8A36B-82E8-4780-95ED-F227A339B3A9}" dt="2023-09-25T11:00:58.098" v="80" actId="207"/>
          <ac:spMkLst>
            <pc:docMk/>
            <pc:sldMk cId="2027939414" sldId="258"/>
            <ac:spMk id="2" creationId="{87D5B222-3814-3237-663A-38FF71271956}"/>
          </ac:spMkLst>
        </pc:spChg>
        <pc:spChg chg="del">
          <ac:chgData name="Paweł Smoliński" userId="86aeea19-1e41-4ba1-9d7e-20002284166c" providerId="ADAL" clId="{35B8A36B-82E8-4780-95ED-F227A339B3A9}" dt="2023-09-25T11:01:54.343" v="82" actId="478"/>
          <ac:spMkLst>
            <pc:docMk/>
            <pc:sldMk cId="2027939414" sldId="258"/>
            <ac:spMk id="3" creationId="{37A9B702-62A0-2DD8-946D-A94733C1C589}"/>
          </ac:spMkLst>
        </pc:spChg>
        <pc:spChg chg="add del">
          <ac:chgData name="Paweł Smoliński" userId="86aeea19-1e41-4ba1-9d7e-20002284166c" providerId="ADAL" clId="{35B8A36B-82E8-4780-95ED-F227A339B3A9}" dt="2023-09-25T11:02:23.143" v="93" actId="478"/>
          <ac:spMkLst>
            <pc:docMk/>
            <pc:sldMk cId="2027939414" sldId="258"/>
            <ac:spMk id="4" creationId="{BDA23695-7E5D-BCA1-D8CA-0101FBE1ED53}"/>
          </ac:spMkLst>
        </pc:spChg>
        <pc:spChg chg="add mod">
          <ac:chgData name="Paweł Smoliński" userId="86aeea19-1e41-4ba1-9d7e-20002284166c" providerId="ADAL" clId="{35B8A36B-82E8-4780-95ED-F227A339B3A9}" dt="2023-09-25T11:15:38.161" v="357" actId="1076"/>
          <ac:spMkLst>
            <pc:docMk/>
            <pc:sldMk cId="2027939414" sldId="258"/>
            <ac:spMk id="5" creationId="{26A45792-719D-A7FF-47A8-3C405B2188AA}"/>
          </ac:spMkLst>
        </pc:spChg>
        <pc:spChg chg="add mod">
          <ac:chgData name="Paweł Smoliński" userId="86aeea19-1e41-4ba1-9d7e-20002284166c" providerId="ADAL" clId="{35B8A36B-82E8-4780-95ED-F227A339B3A9}" dt="2023-09-25T12:08:58.752" v="3340" actId="207"/>
          <ac:spMkLst>
            <pc:docMk/>
            <pc:sldMk cId="2027939414" sldId="258"/>
            <ac:spMk id="6" creationId="{D559CF68-F926-138E-EBDA-9983845455B6}"/>
          </ac:spMkLst>
        </pc:spChg>
        <pc:spChg chg="add del mod">
          <ac:chgData name="Paweł Smoliński" userId="86aeea19-1e41-4ba1-9d7e-20002284166c" providerId="ADAL" clId="{35B8A36B-82E8-4780-95ED-F227A339B3A9}" dt="2023-09-25T11:02:32.350" v="99" actId="478"/>
          <ac:spMkLst>
            <pc:docMk/>
            <pc:sldMk cId="2027939414" sldId="258"/>
            <ac:spMk id="7" creationId="{7C71CEF7-1C01-06BB-1991-D55C68CE9876}"/>
          </ac:spMkLst>
        </pc:spChg>
        <pc:spChg chg="add mod">
          <ac:chgData name="Paweł Smoliński" userId="86aeea19-1e41-4ba1-9d7e-20002284166c" providerId="ADAL" clId="{35B8A36B-82E8-4780-95ED-F227A339B3A9}" dt="2023-09-25T12:09:00.409" v="3341" actId="207"/>
          <ac:spMkLst>
            <pc:docMk/>
            <pc:sldMk cId="2027939414" sldId="258"/>
            <ac:spMk id="8" creationId="{FFE771AC-8C41-1E2D-DB07-B9B4D2557AFF}"/>
          </ac:spMkLst>
        </pc:spChg>
        <pc:spChg chg="add del mod">
          <ac:chgData name="Paweł Smoliński" userId="86aeea19-1e41-4ba1-9d7e-20002284166c" providerId="ADAL" clId="{35B8A36B-82E8-4780-95ED-F227A339B3A9}" dt="2023-09-25T11:03:31.394" v="122" actId="478"/>
          <ac:spMkLst>
            <pc:docMk/>
            <pc:sldMk cId="2027939414" sldId="258"/>
            <ac:spMk id="9" creationId="{170EEA28-4729-40A9-78A9-36FB0629BC10}"/>
          </ac:spMkLst>
        </pc:spChg>
        <pc:spChg chg="add del mod">
          <ac:chgData name="Paweł Smoliński" userId="86aeea19-1e41-4ba1-9d7e-20002284166c" providerId="ADAL" clId="{35B8A36B-82E8-4780-95ED-F227A339B3A9}" dt="2023-09-25T11:03:30.710" v="121" actId="478"/>
          <ac:spMkLst>
            <pc:docMk/>
            <pc:sldMk cId="2027939414" sldId="258"/>
            <ac:spMk id="10" creationId="{F40AEAAB-4C9A-5100-B729-FFED2114EF39}"/>
          </ac:spMkLst>
        </pc:spChg>
        <pc:spChg chg="add del mod">
          <ac:chgData name="Paweł Smoliński" userId="86aeea19-1e41-4ba1-9d7e-20002284166c" providerId="ADAL" clId="{35B8A36B-82E8-4780-95ED-F227A339B3A9}" dt="2023-09-25T11:03:28.966" v="119" actId="478"/>
          <ac:spMkLst>
            <pc:docMk/>
            <pc:sldMk cId="2027939414" sldId="258"/>
            <ac:spMk id="11" creationId="{F9D96338-87C4-904A-5D6E-00BD2D850BA9}"/>
          </ac:spMkLst>
        </pc:spChg>
        <pc:spChg chg="add del mod">
          <ac:chgData name="Paweł Smoliński" userId="86aeea19-1e41-4ba1-9d7e-20002284166c" providerId="ADAL" clId="{35B8A36B-82E8-4780-95ED-F227A339B3A9}" dt="2023-09-25T11:03:29.811" v="120" actId="478"/>
          <ac:spMkLst>
            <pc:docMk/>
            <pc:sldMk cId="2027939414" sldId="258"/>
            <ac:spMk id="12" creationId="{C1712916-4BEC-A849-FD44-1D0ECF069395}"/>
          </ac:spMkLst>
        </pc:spChg>
        <pc:spChg chg="mod">
          <ac:chgData name="Paweł Smoliński" userId="86aeea19-1e41-4ba1-9d7e-20002284166c" providerId="ADAL" clId="{35B8A36B-82E8-4780-95ED-F227A339B3A9}" dt="2023-09-25T11:02:50.667" v="106"/>
          <ac:spMkLst>
            <pc:docMk/>
            <pc:sldMk cId="2027939414" sldId="258"/>
            <ac:spMk id="14" creationId="{DCD32CB5-6840-90AD-853A-15830FD81A07}"/>
          </ac:spMkLst>
        </pc:spChg>
        <pc:spChg chg="mod">
          <ac:chgData name="Paweł Smoliński" userId="86aeea19-1e41-4ba1-9d7e-20002284166c" providerId="ADAL" clId="{35B8A36B-82E8-4780-95ED-F227A339B3A9}" dt="2023-09-25T11:02:50.667" v="106"/>
          <ac:spMkLst>
            <pc:docMk/>
            <pc:sldMk cId="2027939414" sldId="258"/>
            <ac:spMk id="15" creationId="{C5FDAD03-DCA4-A289-9DB7-836031444A52}"/>
          </ac:spMkLst>
        </pc:spChg>
        <pc:spChg chg="add mod">
          <ac:chgData name="Paweł Smoliński" userId="86aeea19-1e41-4ba1-9d7e-20002284166c" providerId="ADAL" clId="{35B8A36B-82E8-4780-95ED-F227A339B3A9}" dt="2023-09-25T11:15:38.161" v="357" actId="1076"/>
          <ac:spMkLst>
            <pc:docMk/>
            <pc:sldMk cId="2027939414" sldId="258"/>
            <ac:spMk id="16" creationId="{7EE96D4B-12E5-2BAC-CF5F-5685F85CD4AE}"/>
          </ac:spMkLst>
        </pc:spChg>
        <pc:spChg chg="add mod">
          <ac:chgData name="Paweł Smoliński" userId="86aeea19-1e41-4ba1-9d7e-20002284166c" providerId="ADAL" clId="{35B8A36B-82E8-4780-95ED-F227A339B3A9}" dt="2023-09-25T11:15:38.161" v="357" actId="1076"/>
          <ac:spMkLst>
            <pc:docMk/>
            <pc:sldMk cId="2027939414" sldId="258"/>
            <ac:spMk id="17" creationId="{A90A0E5C-650C-4D81-EE0E-7429FA7E407E}"/>
          </ac:spMkLst>
        </pc:spChg>
        <pc:spChg chg="add mod">
          <ac:chgData name="Paweł Smoliński" userId="86aeea19-1e41-4ba1-9d7e-20002284166c" providerId="ADAL" clId="{35B8A36B-82E8-4780-95ED-F227A339B3A9}" dt="2023-09-25T11:15:38.161" v="357" actId="1076"/>
          <ac:spMkLst>
            <pc:docMk/>
            <pc:sldMk cId="2027939414" sldId="258"/>
            <ac:spMk id="18" creationId="{DA96EDFD-03D0-1B48-3630-B39FDABAAB25}"/>
          </ac:spMkLst>
        </pc:spChg>
        <pc:spChg chg="add mod">
          <ac:chgData name="Paweł Smoliński" userId="86aeea19-1e41-4ba1-9d7e-20002284166c" providerId="ADAL" clId="{35B8A36B-82E8-4780-95ED-F227A339B3A9}" dt="2023-09-25T11:15:38.161" v="357" actId="1076"/>
          <ac:spMkLst>
            <pc:docMk/>
            <pc:sldMk cId="2027939414" sldId="258"/>
            <ac:spMk id="19" creationId="{65AA2EF1-AFDC-08CB-9E02-545EB1F73461}"/>
          </ac:spMkLst>
        </pc:spChg>
        <pc:spChg chg="add mod">
          <ac:chgData name="Paweł Smoliński" userId="86aeea19-1e41-4ba1-9d7e-20002284166c" providerId="ADAL" clId="{35B8A36B-82E8-4780-95ED-F227A339B3A9}" dt="2023-09-25T11:29:35.868" v="1214" actId="14100"/>
          <ac:spMkLst>
            <pc:docMk/>
            <pc:sldMk cId="2027939414" sldId="258"/>
            <ac:spMk id="38" creationId="{CAB88517-2240-E9F7-08F8-E992D0A778EF}"/>
          </ac:spMkLst>
        </pc:spChg>
        <pc:spChg chg="add mod">
          <ac:chgData name="Paweł Smoliński" userId="86aeea19-1e41-4ba1-9d7e-20002284166c" providerId="ADAL" clId="{35B8A36B-82E8-4780-95ED-F227A339B3A9}" dt="2023-09-25T11:29:37.842" v="1215" actId="14100"/>
          <ac:spMkLst>
            <pc:docMk/>
            <pc:sldMk cId="2027939414" sldId="258"/>
            <ac:spMk id="39" creationId="{8F508452-C05A-0A7C-B77F-31A108B3E740}"/>
          </ac:spMkLst>
        </pc:spChg>
        <pc:spChg chg="add mod">
          <ac:chgData name="Paweł Smoliński" userId="86aeea19-1e41-4ba1-9d7e-20002284166c" providerId="ADAL" clId="{35B8A36B-82E8-4780-95ED-F227A339B3A9}" dt="2023-09-25T11:29:40.799" v="1216" actId="14100"/>
          <ac:spMkLst>
            <pc:docMk/>
            <pc:sldMk cId="2027939414" sldId="258"/>
            <ac:spMk id="40" creationId="{890BA228-D261-CAEF-4EEC-1FF6C9A56FB6}"/>
          </ac:spMkLst>
        </pc:spChg>
        <pc:spChg chg="add mod">
          <ac:chgData name="Paweł Smoliński" userId="86aeea19-1e41-4ba1-9d7e-20002284166c" providerId="ADAL" clId="{35B8A36B-82E8-4780-95ED-F227A339B3A9}" dt="2023-09-25T11:31:12.025" v="1385" actId="20577"/>
          <ac:spMkLst>
            <pc:docMk/>
            <pc:sldMk cId="2027939414" sldId="258"/>
            <ac:spMk id="41" creationId="{C8DA02A8-503F-0AEB-FEB5-B238BA3455EE}"/>
          </ac:spMkLst>
        </pc:spChg>
        <pc:spChg chg="add mod">
          <ac:chgData name="Paweł Smoliński" userId="86aeea19-1e41-4ba1-9d7e-20002284166c" providerId="ADAL" clId="{35B8A36B-82E8-4780-95ED-F227A339B3A9}" dt="2023-09-25T11:33:45.214" v="1708" actId="20577"/>
          <ac:spMkLst>
            <pc:docMk/>
            <pc:sldMk cId="2027939414" sldId="258"/>
            <ac:spMk id="42" creationId="{46FB8256-59FC-EE88-9C91-1AD957429662}"/>
          </ac:spMkLst>
        </pc:spChg>
        <pc:spChg chg="add mod">
          <ac:chgData name="Paweł Smoliński" userId="86aeea19-1e41-4ba1-9d7e-20002284166c" providerId="ADAL" clId="{35B8A36B-82E8-4780-95ED-F227A339B3A9}" dt="2023-09-25T11:35:31.505" v="1880" actId="20577"/>
          <ac:spMkLst>
            <pc:docMk/>
            <pc:sldMk cId="2027939414" sldId="258"/>
            <ac:spMk id="43" creationId="{EA70EA02-88FE-CC1E-9FB4-CDDDF559310E}"/>
          </ac:spMkLst>
        </pc:spChg>
        <pc:spChg chg="add mod">
          <ac:chgData name="Paweł Smoliński" userId="86aeea19-1e41-4ba1-9d7e-20002284166c" providerId="ADAL" clId="{35B8A36B-82E8-4780-95ED-F227A339B3A9}" dt="2023-09-25T11:36:27.973" v="2035" actId="20577"/>
          <ac:spMkLst>
            <pc:docMk/>
            <pc:sldMk cId="2027939414" sldId="258"/>
            <ac:spMk id="44" creationId="{59144824-AF48-C7AA-E69C-180A2D115F94}"/>
          </ac:spMkLst>
        </pc:spChg>
        <pc:grpChg chg="add del mod">
          <ac:chgData name="Paweł Smoliński" userId="86aeea19-1e41-4ba1-9d7e-20002284166c" providerId="ADAL" clId="{35B8A36B-82E8-4780-95ED-F227A339B3A9}" dt="2023-09-25T11:03:52.343" v="127" actId="478"/>
          <ac:grpSpMkLst>
            <pc:docMk/>
            <pc:sldMk cId="2027939414" sldId="258"/>
            <ac:grpSpMk id="13" creationId="{3E1C47BD-DD74-C00A-B3EA-81191C98E995}"/>
          </ac:grpSpMkLst>
        </pc:grpChg>
        <pc:cxnChg chg="add mod">
          <ac:chgData name="Paweł Smoliński" userId="86aeea19-1e41-4ba1-9d7e-20002284166c" providerId="ADAL" clId="{35B8A36B-82E8-4780-95ED-F227A339B3A9}" dt="2023-09-25T11:15:38.161" v="357" actId="1076"/>
          <ac:cxnSpMkLst>
            <pc:docMk/>
            <pc:sldMk cId="2027939414" sldId="258"/>
            <ac:cxnSpMk id="21" creationId="{EDF8A9FE-6A16-E41D-8CE3-8C465ECD64D4}"/>
          </ac:cxnSpMkLst>
        </pc:cxnChg>
        <pc:cxnChg chg="add mod">
          <ac:chgData name="Paweł Smoliński" userId="86aeea19-1e41-4ba1-9d7e-20002284166c" providerId="ADAL" clId="{35B8A36B-82E8-4780-95ED-F227A339B3A9}" dt="2023-09-25T11:15:38.161" v="357" actId="1076"/>
          <ac:cxnSpMkLst>
            <pc:docMk/>
            <pc:sldMk cId="2027939414" sldId="258"/>
            <ac:cxnSpMk id="22" creationId="{79C68FB9-1234-2F1E-F40A-5BBEADE2C5A8}"/>
          </ac:cxnSpMkLst>
        </pc:cxnChg>
        <pc:cxnChg chg="add mod">
          <ac:chgData name="Paweł Smoliński" userId="86aeea19-1e41-4ba1-9d7e-20002284166c" providerId="ADAL" clId="{35B8A36B-82E8-4780-95ED-F227A339B3A9}" dt="2023-09-25T11:15:38.161" v="357" actId="1076"/>
          <ac:cxnSpMkLst>
            <pc:docMk/>
            <pc:sldMk cId="2027939414" sldId="258"/>
            <ac:cxnSpMk id="25" creationId="{AC52E5FD-7329-F31B-580E-6D174526CFA4}"/>
          </ac:cxnSpMkLst>
        </pc:cxnChg>
        <pc:cxnChg chg="add mod">
          <ac:chgData name="Paweł Smoliński" userId="86aeea19-1e41-4ba1-9d7e-20002284166c" providerId="ADAL" clId="{35B8A36B-82E8-4780-95ED-F227A339B3A9}" dt="2023-09-25T11:15:38.161" v="357" actId="1076"/>
          <ac:cxnSpMkLst>
            <pc:docMk/>
            <pc:sldMk cId="2027939414" sldId="258"/>
            <ac:cxnSpMk id="28" creationId="{B3F9850E-2577-9612-CEEB-8297AF78E03B}"/>
          </ac:cxnSpMkLst>
        </pc:cxnChg>
        <pc:cxnChg chg="add mod">
          <ac:chgData name="Paweł Smoliński" userId="86aeea19-1e41-4ba1-9d7e-20002284166c" providerId="ADAL" clId="{35B8A36B-82E8-4780-95ED-F227A339B3A9}" dt="2023-09-25T11:15:38.161" v="357" actId="1076"/>
          <ac:cxnSpMkLst>
            <pc:docMk/>
            <pc:sldMk cId="2027939414" sldId="258"/>
            <ac:cxnSpMk id="31" creationId="{3DB9CEA8-6A8C-68AF-B50E-2540D987EB32}"/>
          </ac:cxnSpMkLst>
        </pc:cxnChg>
        <pc:cxnChg chg="add mod">
          <ac:chgData name="Paweł Smoliński" userId="86aeea19-1e41-4ba1-9d7e-20002284166c" providerId="ADAL" clId="{35B8A36B-82E8-4780-95ED-F227A339B3A9}" dt="2023-09-25T11:15:38.161" v="357" actId="1076"/>
          <ac:cxnSpMkLst>
            <pc:docMk/>
            <pc:sldMk cId="2027939414" sldId="258"/>
            <ac:cxnSpMk id="35" creationId="{D1CEB0CE-DA30-43EA-88DD-352ECADA67DE}"/>
          </ac:cxnSpMkLst>
        </pc:cxnChg>
      </pc:sldChg>
      <pc:sldChg chg="addSp delSp modSp add mod">
        <pc:chgData name="Paweł Smoliński" userId="86aeea19-1e41-4ba1-9d7e-20002284166c" providerId="ADAL" clId="{35B8A36B-82E8-4780-95ED-F227A339B3A9}" dt="2023-09-25T11:55:58.597" v="2963" actId="1076"/>
        <pc:sldMkLst>
          <pc:docMk/>
          <pc:sldMk cId="1598532416" sldId="259"/>
        </pc:sldMkLst>
        <pc:spChg chg="mod">
          <ac:chgData name="Paweł Smoliński" userId="86aeea19-1e41-4ba1-9d7e-20002284166c" providerId="ADAL" clId="{35B8A36B-82E8-4780-95ED-F227A339B3A9}" dt="2023-09-25T11:38:04.924" v="2157" actId="20577"/>
          <ac:spMkLst>
            <pc:docMk/>
            <pc:sldMk cId="1598532416" sldId="259"/>
            <ac:spMk id="2" creationId="{87D5B222-3814-3237-663A-38FF71271956}"/>
          </ac:spMkLst>
        </pc:spChg>
        <pc:spChg chg="mod">
          <ac:chgData name="Paweł Smoliński" userId="86aeea19-1e41-4ba1-9d7e-20002284166c" providerId="ADAL" clId="{35B8A36B-82E8-4780-95ED-F227A339B3A9}" dt="2023-09-25T11:37:46.481" v="2121" actId="207"/>
          <ac:spMkLst>
            <pc:docMk/>
            <pc:sldMk cId="1598532416" sldId="259"/>
            <ac:spMk id="6" creationId="{D559CF68-F926-138E-EBDA-9983845455B6}"/>
          </ac:spMkLst>
        </pc:spChg>
        <pc:spChg chg="mod">
          <ac:chgData name="Paweł Smoliński" userId="86aeea19-1e41-4ba1-9d7e-20002284166c" providerId="ADAL" clId="{35B8A36B-82E8-4780-95ED-F227A339B3A9}" dt="2023-09-25T11:37:46.481" v="2121" actId="207"/>
          <ac:spMkLst>
            <pc:docMk/>
            <pc:sldMk cId="1598532416" sldId="259"/>
            <ac:spMk id="8" creationId="{FFE771AC-8C41-1E2D-DB07-B9B4D2557AFF}"/>
          </ac:spMkLst>
        </pc:spChg>
        <pc:spChg chg="mod">
          <ac:chgData name="Paweł Smoliński" userId="86aeea19-1e41-4ba1-9d7e-20002284166c" providerId="ADAL" clId="{35B8A36B-82E8-4780-95ED-F227A339B3A9}" dt="2023-09-25T11:37:46.481" v="2121" actId="207"/>
          <ac:spMkLst>
            <pc:docMk/>
            <pc:sldMk cId="1598532416" sldId="259"/>
            <ac:spMk id="16" creationId="{7EE96D4B-12E5-2BAC-CF5F-5685F85CD4AE}"/>
          </ac:spMkLst>
        </pc:spChg>
        <pc:spChg chg="mod">
          <ac:chgData name="Paweł Smoliński" userId="86aeea19-1e41-4ba1-9d7e-20002284166c" providerId="ADAL" clId="{35B8A36B-82E8-4780-95ED-F227A339B3A9}" dt="2023-09-25T11:37:46.481" v="2121" actId="207"/>
          <ac:spMkLst>
            <pc:docMk/>
            <pc:sldMk cId="1598532416" sldId="259"/>
            <ac:spMk id="17" creationId="{A90A0E5C-650C-4D81-EE0E-7429FA7E407E}"/>
          </ac:spMkLst>
        </pc:spChg>
        <pc:spChg chg="mod">
          <ac:chgData name="Paweł Smoliński" userId="86aeea19-1e41-4ba1-9d7e-20002284166c" providerId="ADAL" clId="{35B8A36B-82E8-4780-95ED-F227A339B3A9}" dt="2023-09-25T11:37:46.481" v="2121" actId="207"/>
          <ac:spMkLst>
            <pc:docMk/>
            <pc:sldMk cId="1598532416" sldId="259"/>
            <ac:spMk id="18" creationId="{DA96EDFD-03D0-1B48-3630-B39FDABAAB25}"/>
          </ac:spMkLst>
        </pc:spChg>
        <pc:spChg chg="mod">
          <ac:chgData name="Paweł Smoliński" userId="86aeea19-1e41-4ba1-9d7e-20002284166c" providerId="ADAL" clId="{35B8A36B-82E8-4780-95ED-F227A339B3A9}" dt="2023-09-25T11:37:46.481" v="2121" actId="207"/>
          <ac:spMkLst>
            <pc:docMk/>
            <pc:sldMk cId="1598532416" sldId="259"/>
            <ac:spMk id="19" creationId="{65AA2EF1-AFDC-08CB-9E02-545EB1F73461}"/>
          </ac:spMkLst>
        </pc:spChg>
        <pc:spChg chg="del">
          <ac:chgData name="Paweł Smoliński" userId="86aeea19-1e41-4ba1-9d7e-20002284166c" providerId="ADAL" clId="{35B8A36B-82E8-4780-95ED-F227A339B3A9}" dt="2023-09-25T11:37:54.730" v="2122" actId="478"/>
          <ac:spMkLst>
            <pc:docMk/>
            <pc:sldMk cId="1598532416" sldId="259"/>
            <ac:spMk id="38" creationId="{CAB88517-2240-E9F7-08F8-E992D0A778EF}"/>
          </ac:spMkLst>
        </pc:spChg>
        <pc:spChg chg="del">
          <ac:chgData name="Paweł Smoliński" userId="86aeea19-1e41-4ba1-9d7e-20002284166c" providerId="ADAL" clId="{35B8A36B-82E8-4780-95ED-F227A339B3A9}" dt="2023-09-25T11:37:54.730" v="2122" actId="478"/>
          <ac:spMkLst>
            <pc:docMk/>
            <pc:sldMk cId="1598532416" sldId="259"/>
            <ac:spMk id="39" creationId="{8F508452-C05A-0A7C-B77F-31A108B3E740}"/>
          </ac:spMkLst>
        </pc:spChg>
        <pc:spChg chg="del">
          <ac:chgData name="Paweł Smoliński" userId="86aeea19-1e41-4ba1-9d7e-20002284166c" providerId="ADAL" clId="{35B8A36B-82E8-4780-95ED-F227A339B3A9}" dt="2023-09-25T11:37:54.730" v="2122" actId="478"/>
          <ac:spMkLst>
            <pc:docMk/>
            <pc:sldMk cId="1598532416" sldId="259"/>
            <ac:spMk id="40" creationId="{890BA228-D261-CAEF-4EEC-1FF6C9A56FB6}"/>
          </ac:spMkLst>
        </pc:spChg>
        <pc:spChg chg="del">
          <ac:chgData name="Paweł Smoliński" userId="86aeea19-1e41-4ba1-9d7e-20002284166c" providerId="ADAL" clId="{35B8A36B-82E8-4780-95ED-F227A339B3A9}" dt="2023-09-25T11:37:54.730" v="2122" actId="478"/>
          <ac:spMkLst>
            <pc:docMk/>
            <pc:sldMk cId="1598532416" sldId="259"/>
            <ac:spMk id="41" creationId="{C8DA02A8-503F-0AEB-FEB5-B238BA3455EE}"/>
          </ac:spMkLst>
        </pc:spChg>
        <pc:spChg chg="del">
          <ac:chgData name="Paweł Smoliński" userId="86aeea19-1e41-4ba1-9d7e-20002284166c" providerId="ADAL" clId="{35B8A36B-82E8-4780-95ED-F227A339B3A9}" dt="2023-09-25T11:37:54.730" v="2122" actId="478"/>
          <ac:spMkLst>
            <pc:docMk/>
            <pc:sldMk cId="1598532416" sldId="259"/>
            <ac:spMk id="42" creationId="{46FB8256-59FC-EE88-9C91-1AD957429662}"/>
          </ac:spMkLst>
        </pc:spChg>
        <pc:spChg chg="del">
          <ac:chgData name="Paweł Smoliński" userId="86aeea19-1e41-4ba1-9d7e-20002284166c" providerId="ADAL" clId="{35B8A36B-82E8-4780-95ED-F227A339B3A9}" dt="2023-09-25T11:37:54.730" v="2122" actId="478"/>
          <ac:spMkLst>
            <pc:docMk/>
            <pc:sldMk cId="1598532416" sldId="259"/>
            <ac:spMk id="43" creationId="{EA70EA02-88FE-CC1E-9FB4-CDDDF559310E}"/>
          </ac:spMkLst>
        </pc:spChg>
        <pc:spChg chg="del">
          <ac:chgData name="Paweł Smoliński" userId="86aeea19-1e41-4ba1-9d7e-20002284166c" providerId="ADAL" clId="{35B8A36B-82E8-4780-95ED-F227A339B3A9}" dt="2023-09-25T11:37:56.910" v="2123" actId="478"/>
          <ac:spMkLst>
            <pc:docMk/>
            <pc:sldMk cId="1598532416" sldId="259"/>
            <ac:spMk id="44" creationId="{59144824-AF48-C7AA-E69C-180A2D115F94}"/>
          </ac:spMkLst>
        </pc:spChg>
        <pc:graphicFrameChg chg="add del mod modGraphic">
          <ac:chgData name="Paweł Smoliński" userId="86aeea19-1e41-4ba1-9d7e-20002284166c" providerId="ADAL" clId="{35B8A36B-82E8-4780-95ED-F227A339B3A9}" dt="2023-09-25T11:42:21.906" v="2249" actId="21"/>
          <ac:graphicFrameMkLst>
            <pc:docMk/>
            <pc:sldMk cId="1598532416" sldId="259"/>
            <ac:graphicFrameMk id="3" creationId="{F0192E74-7593-69F5-9D6E-D50F50D21509}"/>
          </ac:graphicFrameMkLst>
        </pc:graphicFrameChg>
        <pc:graphicFrameChg chg="add mod modGraphic">
          <ac:chgData name="Paweł Smoliński" userId="86aeea19-1e41-4ba1-9d7e-20002284166c" providerId="ADAL" clId="{35B8A36B-82E8-4780-95ED-F227A339B3A9}" dt="2023-09-25T11:55:58.597" v="2963" actId="1076"/>
          <ac:graphicFrameMkLst>
            <pc:docMk/>
            <pc:sldMk cId="1598532416" sldId="259"/>
            <ac:graphicFrameMk id="4" creationId="{BE23F34A-2B6E-4F88-09A1-66C15FDFF353}"/>
          </ac:graphicFrameMkLst>
        </pc:graphicFrameChg>
      </pc:sldChg>
      <pc:sldChg chg="add del">
        <pc:chgData name="Paweł Smoliński" userId="86aeea19-1e41-4ba1-9d7e-20002284166c" providerId="ADAL" clId="{35B8A36B-82E8-4780-95ED-F227A339B3A9}" dt="2023-09-25T11:36:54.862" v="2036" actId="47"/>
        <pc:sldMkLst>
          <pc:docMk/>
          <pc:sldMk cId="2053514265" sldId="259"/>
        </pc:sldMkLst>
      </pc:sldChg>
      <pc:sldChg chg="new del">
        <pc:chgData name="Paweł Smoliński" userId="86aeea19-1e41-4ba1-9d7e-20002284166c" providerId="ADAL" clId="{35B8A36B-82E8-4780-95ED-F227A339B3A9}" dt="2023-09-25T11:01:01.008" v="81" actId="47"/>
        <pc:sldMkLst>
          <pc:docMk/>
          <pc:sldMk cId="3901732012" sldId="259"/>
        </pc:sldMkLst>
      </pc:sldChg>
      <pc:sldChg chg="addSp delSp modSp add mod">
        <pc:chgData name="Paweł Smoliński" userId="86aeea19-1e41-4ba1-9d7e-20002284166c" providerId="ADAL" clId="{35B8A36B-82E8-4780-95ED-F227A339B3A9}" dt="2023-09-25T12:07:00.801" v="3309" actId="20577"/>
        <pc:sldMkLst>
          <pc:docMk/>
          <pc:sldMk cId="2449940799" sldId="260"/>
        </pc:sldMkLst>
        <pc:spChg chg="add mod">
          <ac:chgData name="Paweł Smoliński" userId="86aeea19-1e41-4ba1-9d7e-20002284166c" providerId="ADAL" clId="{35B8A36B-82E8-4780-95ED-F227A339B3A9}" dt="2023-09-25T12:04:12.279" v="3004" actId="1076"/>
          <ac:spMkLst>
            <pc:docMk/>
            <pc:sldMk cId="2449940799" sldId="260"/>
            <ac:spMk id="3" creationId="{D063492E-A1FA-2837-7B4F-F1AE9500E01A}"/>
          </ac:spMkLst>
        </pc:spChg>
        <pc:spChg chg="add mod">
          <ac:chgData name="Paweł Smoliński" userId="86aeea19-1e41-4ba1-9d7e-20002284166c" providerId="ADAL" clId="{35B8A36B-82E8-4780-95ED-F227A339B3A9}" dt="2023-09-25T12:07:00.801" v="3309" actId="20577"/>
          <ac:spMkLst>
            <pc:docMk/>
            <pc:sldMk cId="2449940799" sldId="260"/>
            <ac:spMk id="7" creationId="{4F08AB08-8C7C-5D07-62D0-899F46E5F549}"/>
          </ac:spMkLst>
        </pc:spChg>
        <pc:graphicFrameChg chg="del">
          <ac:chgData name="Paweł Smoliński" userId="86aeea19-1e41-4ba1-9d7e-20002284166c" providerId="ADAL" clId="{35B8A36B-82E8-4780-95ED-F227A339B3A9}" dt="2023-09-25T11:56:35.445" v="2964" actId="478"/>
          <ac:graphicFrameMkLst>
            <pc:docMk/>
            <pc:sldMk cId="2449940799" sldId="260"/>
            <ac:graphicFrameMk id="4" creationId="{BE23F34A-2B6E-4F88-09A1-66C15FDFF353}"/>
          </ac:graphicFrameMkLst>
        </pc:graphicFrameChg>
      </pc:sldChg>
      <pc:sldChg chg="addSp modSp new del">
        <pc:chgData name="Paweł Smoliński" userId="86aeea19-1e41-4ba1-9d7e-20002284166c" providerId="ADAL" clId="{35B8A36B-82E8-4780-95ED-F227A339B3A9}" dt="2023-09-25T11:55:45.015" v="2961" actId="47"/>
        <pc:sldMkLst>
          <pc:docMk/>
          <pc:sldMk cId="2999721309" sldId="260"/>
        </pc:sldMkLst>
        <pc:graphicFrameChg chg="add mod">
          <ac:chgData name="Paweł Smoliński" userId="86aeea19-1e41-4ba1-9d7e-20002284166c" providerId="ADAL" clId="{35B8A36B-82E8-4780-95ED-F227A339B3A9}" dt="2023-09-25T11:42:24.956" v="2251"/>
          <ac:graphicFrameMkLst>
            <pc:docMk/>
            <pc:sldMk cId="2999721309" sldId="260"/>
            <ac:graphicFrameMk id="4" creationId="{128CE806-B5CF-C270-993B-916049058BC0}"/>
          </ac:graphicFrameMkLst>
        </pc:graphicFrameChg>
      </pc:sldChg>
      <pc:sldChg chg="delSp add mod">
        <pc:chgData name="Paweł Smoliński" userId="86aeea19-1e41-4ba1-9d7e-20002284166c" providerId="ADAL" clId="{35B8A36B-82E8-4780-95ED-F227A339B3A9}" dt="2023-09-25T12:07:30.885" v="3311" actId="478"/>
        <pc:sldMkLst>
          <pc:docMk/>
          <pc:sldMk cId="77380699" sldId="261"/>
        </pc:sldMkLst>
        <pc:spChg chg="del">
          <ac:chgData name="Paweł Smoliński" userId="86aeea19-1e41-4ba1-9d7e-20002284166c" providerId="ADAL" clId="{35B8A36B-82E8-4780-95ED-F227A339B3A9}" dt="2023-09-25T12:07:30.885" v="3311" actId="478"/>
          <ac:spMkLst>
            <pc:docMk/>
            <pc:sldMk cId="77380699" sldId="261"/>
            <ac:spMk id="7" creationId="{4F08AB08-8C7C-5D07-62D0-899F46E5F549}"/>
          </ac:spMkLst>
        </pc:spChg>
      </pc:sldChg>
      <pc:sldChg chg="new del">
        <pc:chgData name="Paweł Smoliński" userId="86aeea19-1e41-4ba1-9d7e-20002284166c" providerId="ADAL" clId="{35B8A36B-82E8-4780-95ED-F227A339B3A9}" dt="2023-09-25T12:07:42.109" v="3313" actId="47"/>
        <pc:sldMkLst>
          <pc:docMk/>
          <pc:sldMk cId="2338687761" sldId="262"/>
        </pc:sldMkLst>
      </pc:sldChg>
      <pc:sldChg chg="addSp delSp modSp add mod">
        <pc:chgData name="Paweł Smoliński" userId="86aeea19-1e41-4ba1-9d7e-20002284166c" providerId="ADAL" clId="{35B8A36B-82E8-4780-95ED-F227A339B3A9}" dt="2023-09-25T12:17:11.130" v="3589" actId="403"/>
        <pc:sldMkLst>
          <pc:docMk/>
          <pc:sldMk cId="3123798022" sldId="262"/>
        </pc:sldMkLst>
        <pc:spChg chg="mod">
          <ac:chgData name="Paweł Smoliński" userId="86aeea19-1e41-4ba1-9d7e-20002284166c" providerId="ADAL" clId="{35B8A36B-82E8-4780-95ED-F227A339B3A9}" dt="2023-09-25T12:07:54.319" v="3326" actId="20577"/>
          <ac:spMkLst>
            <pc:docMk/>
            <pc:sldMk cId="3123798022" sldId="262"/>
            <ac:spMk id="2" creationId="{87D5B222-3814-3237-663A-38FF71271956}"/>
          </ac:spMkLst>
        </pc:spChg>
        <pc:spChg chg="del">
          <ac:chgData name="Paweł Smoliński" userId="86aeea19-1e41-4ba1-9d7e-20002284166c" providerId="ADAL" clId="{35B8A36B-82E8-4780-95ED-F227A339B3A9}" dt="2023-09-25T12:09:09.225" v="3342" actId="478"/>
          <ac:spMkLst>
            <pc:docMk/>
            <pc:sldMk cId="3123798022" sldId="262"/>
            <ac:spMk id="3" creationId="{D063492E-A1FA-2837-7B4F-F1AE9500E01A}"/>
          </ac:spMkLst>
        </pc:spChg>
        <pc:spChg chg="add mod">
          <ac:chgData name="Paweł Smoliński" userId="86aeea19-1e41-4ba1-9d7e-20002284166c" providerId="ADAL" clId="{35B8A36B-82E8-4780-95ED-F227A339B3A9}" dt="2023-09-25T12:16:47.094" v="3582" actId="1076"/>
          <ac:spMkLst>
            <pc:docMk/>
            <pc:sldMk cId="3123798022" sldId="262"/>
            <ac:spMk id="4" creationId="{81FE6947-5964-0EAA-3468-C45C29D53934}"/>
          </ac:spMkLst>
        </pc:spChg>
        <pc:spChg chg="mod">
          <ac:chgData name="Paweł Smoliński" userId="86aeea19-1e41-4ba1-9d7e-20002284166c" providerId="ADAL" clId="{35B8A36B-82E8-4780-95ED-F227A339B3A9}" dt="2023-09-25T12:08:16.115" v="3331" actId="207"/>
          <ac:spMkLst>
            <pc:docMk/>
            <pc:sldMk cId="3123798022" sldId="262"/>
            <ac:spMk id="5" creationId="{26A45792-719D-A7FF-47A8-3C405B2188AA}"/>
          </ac:spMkLst>
        </pc:spChg>
        <pc:spChg chg="mod">
          <ac:chgData name="Paweł Smoliński" userId="86aeea19-1e41-4ba1-9d7e-20002284166c" providerId="ADAL" clId="{35B8A36B-82E8-4780-95ED-F227A339B3A9}" dt="2023-09-25T12:08:52.898" v="3339" actId="207"/>
          <ac:spMkLst>
            <pc:docMk/>
            <pc:sldMk cId="3123798022" sldId="262"/>
            <ac:spMk id="6" creationId="{D559CF68-F926-138E-EBDA-9983845455B6}"/>
          </ac:spMkLst>
        </pc:spChg>
        <pc:spChg chg="add del mod">
          <ac:chgData name="Paweł Smoliński" userId="86aeea19-1e41-4ba1-9d7e-20002284166c" providerId="ADAL" clId="{35B8A36B-82E8-4780-95ED-F227A339B3A9}" dt="2023-09-25T12:11:18.805" v="3377"/>
          <ac:spMkLst>
            <pc:docMk/>
            <pc:sldMk cId="3123798022" sldId="262"/>
            <ac:spMk id="7" creationId="{8E14D1A6-247B-1C28-7E22-EDBE1FE85CAA}"/>
          </ac:spMkLst>
        </pc:spChg>
        <pc:spChg chg="add del mod">
          <ac:chgData name="Paweł Smoliński" userId="86aeea19-1e41-4ba1-9d7e-20002284166c" providerId="ADAL" clId="{35B8A36B-82E8-4780-95ED-F227A339B3A9}" dt="2023-09-25T12:14:37.764" v="3442" actId="478"/>
          <ac:spMkLst>
            <pc:docMk/>
            <pc:sldMk cId="3123798022" sldId="262"/>
            <ac:spMk id="41" creationId="{11C1CA8F-765C-2971-E8E3-B802DF27BB07}"/>
          </ac:spMkLst>
        </pc:spChg>
        <pc:spChg chg="add mod">
          <ac:chgData name="Paweł Smoliński" userId="86aeea19-1e41-4ba1-9d7e-20002284166c" providerId="ADAL" clId="{35B8A36B-82E8-4780-95ED-F227A339B3A9}" dt="2023-09-25T12:17:01.493" v="3585" actId="1076"/>
          <ac:spMkLst>
            <pc:docMk/>
            <pc:sldMk cId="3123798022" sldId="262"/>
            <ac:spMk id="42" creationId="{F24B465E-5938-4C16-5146-A91648088CE5}"/>
          </ac:spMkLst>
        </pc:spChg>
        <pc:spChg chg="add mod">
          <ac:chgData name="Paweł Smoliński" userId="86aeea19-1e41-4ba1-9d7e-20002284166c" providerId="ADAL" clId="{35B8A36B-82E8-4780-95ED-F227A339B3A9}" dt="2023-09-25T12:17:03.295" v="3586" actId="403"/>
          <ac:spMkLst>
            <pc:docMk/>
            <pc:sldMk cId="3123798022" sldId="262"/>
            <ac:spMk id="43" creationId="{9DB34A52-A7B0-AB60-8B37-7C51992F9C05}"/>
          </ac:spMkLst>
        </pc:spChg>
        <pc:spChg chg="add mod">
          <ac:chgData name="Paweł Smoliński" userId="86aeea19-1e41-4ba1-9d7e-20002284166c" providerId="ADAL" clId="{35B8A36B-82E8-4780-95ED-F227A339B3A9}" dt="2023-09-25T12:17:06.194" v="3587" actId="403"/>
          <ac:spMkLst>
            <pc:docMk/>
            <pc:sldMk cId="3123798022" sldId="262"/>
            <ac:spMk id="44" creationId="{A4EF70D1-187E-612B-C295-8146EF3B8F73}"/>
          </ac:spMkLst>
        </pc:spChg>
        <pc:spChg chg="add mod">
          <ac:chgData name="Paweł Smoliński" userId="86aeea19-1e41-4ba1-9d7e-20002284166c" providerId="ADAL" clId="{35B8A36B-82E8-4780-95ED-F227A339B3A9}" dt="2023-09-25T12:17:09.014" v="3588" actId="403"/>
          <ac:spMkLst>
            <pc:docMk/>
            <pc:sldMk cId="3123798022" sldId="262"/>
            <ac:spMk id="45" creationId="{F68292B6-BC85-D755-9B86-CF0ED2A39835}"/>
          </ac:spMkLst>
        </pc:spChg>
        <pc:spChg chg="add mod">
          <ac:chgData name="Paweł Smoliński" userId="86aeea19-1e41-4ba1-9d7e-20002284166c" providerId="ADAL" clId="{35B8A36B-82E8-4780-95ED-F227A339B3A9}" dt="2023-09-25T12:17:11.130" v="3589" actId="403"/>
          <ac:spMkLst>
            <pc:docMk/>
            <pc:sldMk cId="3123798022" sldId="262"/>
            <ac:spMk id="46" creationId="{581CF495-666C-3BBD-053B-6A3D0763BC22}"/>
          </ac:spMkLst>
        </pc:spChg>
        <pc:cxnChg chg="add mod">
          <ac:chgData name="Paweł Smoliński" userId="86aeea19-1e41-4ba1-9d7e-20002284166c" providerId="ADAL" clId="{35B8A36B-82E8-4780-95ED-F227A339B3A9}" dt="2023-09-25T12:12:55.880" v="3411" actId="14100"/>
          <ac:cxnSpMkLst>
            <pc:docMk/>
            <pc:sldMk cId="3123798022" sldId="262"/>
            <ac:cxnSpMk id="10" creationId="{E481D0A8-93EB-0B3F-AE0B-2AD70134F105}"/>
          </ac:cxnSpMkLst>
        </pc:cxnChg>
        <pc:cxnChg chg="add mod">
          <ac:chgData name="Paweł Smoliński" userId="86aeea19-1e41-4ba1-9d7e-20002284166c" providerId="ADAL" clId="{35B8A36B-82E8-4780-95ED-F227A339B3A9}" dt="2023-09-25T12:13:13.425" v="3421" actId="1076"/>
          <ac:cxnSpMkLst>
            <pc:docMk/>
            <pc:sldMk cId="3123798022" sldId="262"/>
            <ac:cxnSpMk id="12" creationId="{0E7E55DA-5604-27CA-24F8-E8BEA845515E}"/>
          </ac:cxnSpMkLst>
        </pc:cxnChg>
        <pc:cxnChg chg="add mod">
          <ac:chgData name="Paweł Smoliński" userId="86aeea19-1e41-4ba1-9d7e-20002284166c" providerId="ADAL" clId="{35B8A36B-82E8-4780-95ED-F227A339B3A9}" dt="2023-09-25T12:13:15.431" v="3422" actId="14100"/>
          <ac:cxnSpMkLst>
            <pc:docMk/>
            <pc:sldMk cId="3123798022" sldId="262"/>
            <ac:cxnSpMk id="15" creationId="{BE615AC9-4FF3-142D-C61F-CF47DD6FC2F2}"/>
          </ac:cxnSpMkLst>
        </pc:cxnChg>
        <pc:cxnChg chg="add del mod">
          <ac:chgData name="Paweł Smoliński" userId="86aeea19-1e41-4ba1-9d7e-20002284166c" providerId="ADAL" clId="{35B8A36B-82E8-4780-95ED-F227A339B3A9}" dt="2023-09-25T12:13:42.854" v="3425" actId="478"/>
          <ac:cxnSpMkLst>
            <pc:docMk/>
            <pc:sldMk cId="3123798022" sldId="262"/>
            <ac:cxnSpMk id="26" creationId="{46655D1D-1EE1-E721-3B44-457E8863DEE0}"/>
          </ac:cxnSpMkLst>
        </pc:cxnChg>
        <pc:cxnChg chg="add mod">
          <ac:chgData name="Paweł Smoliński" userId="86aeea19-1e41-4ba1-9d7e-20002284166c" providerId="ADAL" clId="{35B8A36B-82E8-4780-95ED-F227A339B3A9}" dt="2023-09-25T12:14:29.098" v="3439" actId="14100"/>
          <ac:cxnSpMkLst>
            <pc:docMk/>
            <pc:sldMk cId="3123798022" sldId="262"/>
            <ac:cxnSpMk id="27" creationId="{7710DD1A-F379-CE09-9AED-A629EE79EFDE}"/>
          </ac:cxnSpMkLst>
        </pc:cxnChg>
        <pc:cxnChg chg="add mod">
          <ac:chgData name="Paweł Smoliński" userId="86aeea19-1e41-4ba1-9d7e-20002284166c" providerId="ADAL" clId="{35B8A36B-82E8-4780-95ED-F227A339B3A9}" dt="2023-09-25T12:14:12.562" v="3436" actId="14100"/>
          <ac:cxnSpMkLst>
            <pc:docMk/>
            <pc:sldMk cId="3123798022" sldId="262"/>
            <ac:cxnSpMk id="29" creationId="{CA97F5DE-DFE8-F650-B822-BF3BD19D8231}"/>
          </ac:cxnSpMkLst>
        </pc:cxnChg>
      </pc:sldChg>
      <pc:sldChg chg="new del">
        <pc:chgData name="Paweł Smoliński" userId="86aeea19-1e41-4ba1-9d7e-20002284166c" providerId="ADAL" clId="{35B8A36B-82E8-4780-95ED-F227A339B3A9}" dt="2023-09-25T13:18:16.297" v="3592" actId="47"/>
        <pc:sldMkLst>
          <pc:docMk/>
          <pc:sldMk cId="46056925" sldId="263"/>
        </pc:sldMkLst>
      </pc:sldChg>
      <pc:sldChg chg="addSp delSp modSp add mod ord">
        <pc:chgData name="Paweł Smoliński" userId="86aeea19-1e41-4ba1-9d7e-20002284166c" providerId="ADAL" clId="{35B8A36B-82E8-4780-95ED-F227A339B3A9}" dt="2023-09-25T14:54:21.212" v="4885"/>
        <pc:sldMkLst>
          <pc:docMk/>
          <pc:sldMk cId="3879868385" sldId="264"/>
        </pc:sldMkLst>
        <pc:spChg chg="mod">
          <ac:chgData name="Paweł Smoliński" userId="86aeea19-1e41-4ba1-9d7e-20002284166c" providerId="ADAL" clId="{35B8A36B-82E8-4780-95ED-F227A339B3A9}" dt="2023-09-25T14:51:43.050" v="4768" actId="1076"/>
          <ac:spMkLst>
            <pc:docMk/>
            <pc:sldMk cId="3879868385" sldId="264"/>
            <ac:spMk id="2" creationId="{87D5B222-3814-3237-663A-38FF71271956}"/>
          </ac:spMkLst>
        </pc:spChg>
        <pc:spChg chg="add del mod">
          <ac:chgData name="Paweł Smoliński" userId="86aeea19-1e41-4ba1-9d7e-20002284166c" providerId="ADAL" clId="{35B8A36B-82E8-4780-95ED-F227A339B3A9}" dt="2023-09-25T13:22:29.961" v="3686" actId="478"/>
          <ac:spMkLst>
            <pc:docMk/>
            <pc:sldMk cId="3879868385" sldId="264"/>
            <ac:spMk id="3" creationId="{7E2F1AAB-668A-BD20-0409-88E0BBA85F79}"/>
          </ac:spMkLst>
        </pc:spChg>
        <pc:spChg chg="mod">
          <ac:chgData name="Paweł Smoliński" userId="86aeea19-1e41-4ba1-9d7e-20002284166c" providerId="ADAL" clId="{35B8A36B-82E8-4780-95ED-F227A339B3A9}" dt="2023-09-25T14:37:44.949" v="4480" actId="20577"/>
          <ac:spMkLst>
            <pc:docMk/>
            <pc:sldMk cId="3879868385" sldId="264"/>
            <ac:spMk id="4" creationId="{81FE6947-5964-0EAA-3468-C45C29D53934}"/>
          </ac:spMkLst>
        </pc:spChg>
        <pc:spChg chg="add del mod">
          <ac:chgData name="Paweł Smoliński" userId="86aeea19-1e41-4ba1-9d7e-20002284166c" providerId="ADAL" clId="{35B8A36B-82E8-4780-95ED-F227A339B3A9}" dt="2023-09-25T13:22:31.572" v="3687" actId="478"/>
          <ac:spMkLst>
            <pc:docMk/>
            <pc:sldMk cId="3879868385" sldId="264"/>
            <ac:spMk id="7" creationId="{5617675C-1FB5-50F3-51CA-9B3F2EA1AA09}"/>
          </ac:spMkLst>
        </pc:spChg>
        <pc:spChg chg="add del mod">
          <ac:chgData name="Paweł Smoliński" userId="86aeea19-1e41-4ba1-9d7e-20002284166c" providerId="ADAL" clId="{35B8A36B-82E8-4780-95ED-F227A339B3A9}" dt="2023-09-25T13:20:39.944" v="3629" actId="478"/>
          <ac:spMkLst>
            <pc:docMk/>
            <pc:sldMk cId="3879868385" sldId="264"/>
            <ac:spMk id="9" creationId="{D6E454C9-2DEA-DE86-CDB2-444DC98F73AB}"/>
          </ac:spMkLst>
        </pc:spChg>
        <pc:spChg chg="add del mod">
          <ac:chgData name="Paweł Smoliński" userId="86aeea19-1e41-4ba1-9d7e-20002284166c" providerId="ADAL" clId="{35B8A36B-82E8-4780-95ED-F227A339B3A9}" dt="2023-09-25T13:22:34.716" v="3689" actId="478"/>
          <ac:spMkLst>
            <pc:docMk/>
            <pc:sldMk cId="3879868385" sldId="264"/>
            <ac:spMk id="11" creationId="{781F6432-2268-653D-4D0F-0E6C9AB5359E}"/>
          </ac:spMkLst>
        </pc:spChg>
        <pc:spChg chg="add del mod">
          <ac:chgData name="Paweł Smoliński" userId="86aeea19-1e41-4ba1-9d7e-20002284166c" providerId="ADAL" clId="{35B8A36B-82E8-4780-95ED-F227A339B3A9}" dt="2023-09-25T13:22:33.135" v="3688" actId="478"/>
          <ac:spMkLst>
            <pc:docMk/>
            <pc:sldMk cId="3879868385" sldId="264"/>
            <ac:spMk id="13" creationId="{0CABE0FC-4DAB-3CE9-C7F8-BAD640EDAA28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14" creationId="{0B5A2D9E-0D21-5511-CCED-8CF0EFDE63B5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20" creationId="{BD7338D2-C0FF-7920-F12D-9CCFD1775909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23" creationId="{2B0D5F87-A71E-8432-BD90-E398011B798D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24" creationId="{67BEAD78-DAF8-82E6-0B31-5CAD8550B105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26" creationId="{CAF6B030-BF3A-1A57-32C0-B18B0171EDCA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30" creationId="{2405DD66-B3D9-2028-E8EC-C1D263A87430}"/>
          </ac:spMkLst>
        </pc:spChg>
        <pc:spChg chg="add del mod">
          <ac:chgData name="Paweł Smoliński" userId="86aeea19-1e41-4ba1-9d7e-20002284166c" providerId="ADAL" clId="{35B8A36B-82E8-4780-95ED-F227A339B3A9}" dt="2023-09-25T13:24:12.142" v="3729" actId="478"/>
          <ac:spMkLst>
            <pc:docMk/>
            <pc:sldMk cId="3879868385" sldId="264"/>
            <ac:spMk id="32" creationId="{DFA42C30-08A7-D026-5270-678AF2283601}"/>
          </ac:spMkLst>
        </pc:spChg>
        <pc:spChg chg="add del mod">
          <ac:chgData name="Paweł Smoliński" userId="86aeea19-1e41-4ba1-9d7e-20002284166c" providerId="ADAL" clId="{35B8A36B-82E8-4780-95ED-F227A339B3A9}" dt="2023-09-25T13:24:23.244" v="3732"/>
          <ac:spMkLst>
            <pc:docMk/>
            <pc:sldMk cId="3879868385" sldId="264"/>
            <ac:spMk id="33" creationId="{8E28BD48-07D3-0A80-A620-F63EA644E1D9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40" creationId="{AF6D87EA-E420-A35A-15CF-6D107A68527A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41" creationId="{2F39F36C-960D-1079-20F6-07637A246EA5}"/>
          </ac:spMkLst>
        </pc:spChg>
        <pc:spChg chg="del mod">
          <ac:chgData name="Paweł Smoliński" userId="86aeea19-1e41-4ba1-9d7e-20002284166c" providerId="ADAL" clId="{35B8A36B-82E8-4780-95ED-F227A339B3A9}" dt="2023-09-25T13:18:27.711" v="3597" actId="478"/>
          <ac:spMkLst>
            <pc:docMk/>
            <pc:sldMk cId="3879868385" sldId="264"/>
            <ac:spMk id="42" creationId="{F24B465E-5938-4C16-5146-A91648088CE5}"/>
          </ac:spMkLst>
        </pc:spChg>
        <pc:spChg chg="del">
          <ac:chgData name="Paweł Smoliński" userId="86aeea19-1e41-4ba1-9d7e-20002284166c" providerId="ADAL" clId="{35B8A36B-82E8-4780-95ED-F227A339B3A9}" dt="2023-09-25T13:18:24.830" v="3594" actId="478"/>
          <ac:spMkLst>
            <pc:docMk/>
            <pc:sldMk cId="3879868385" sldId="264"/>
            <ac:spMk id="43" creationId="{9DB34A52-A7B0-AB60-8B37-7C51992F9C05}"/>
          </ac:spMkLst>
        </pc:spChg>
        <pc:spChg chg="del">
          <ac:chgData name="Paweł Smoliński" userId="86aeea19-1e41-4ba1-9d7e-20002284166c" providerId="ADAL" clId="{35B8A36B-82E8-4780-95ED-F227A339B3A9}" dt="2023-09-25T13:18:23.310" v="3593" actId="478"/>
          <ac:spMkLst>
            <pc:docMk/>
            <pc:sldMk cId="3879868385" sldId="264"/>
            <ac:spMk id="44" creationId="{A4EF70D1-187E-612B-C295-8146EF3B8F73}"/>
          </ac:spMkLst>
        </pc:spChg>
        <pc:spChg chg="del">
          <ac:chgData name="Paweł Smoliński" userId="86aeea19-1e41-4ba1-9d7e-20002284166c" providerId="ADAL" clId="{35B8A36B-82E8-4780-95ED-F227A339B3A9}" dt="2023-09-25T13:18:23.310" v="3593" actId="478"/>
          <ac:spMkLst>
            <pc:docMk/>
            <pc:sldMk cId="3879868385" sldId="264"/>
            <ac:spMk id="45" creationId="{F68292B6-BC85-D755-9B86-CF0ED2A39835}"/>
          </ac:spMkLst>
        </pc:spChg>
        <pc:spChg chg="del">
          <ac:chgData name="Paweł Smoliński" userId="86aeea19-1e41-4ba1-9d7e-20002284166c" providerId="ADAL" clId="{35B8A36B-82E8-4780-95ED-F227A339B3A9}" dt="2023-09-25T13:18:29.121" v="3598" actId="478"/>
          <ac:spMkLst>
            <pc:docMk/>
            <pc:sldMk cId="3879868385" sldId="264"/>
            <ac:spMk id="46" creationId="{581CF495-666C-3BBD-053B-6A3D0763BC22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51" creationId="{73CB72DB-B1DB-5DEF-F230-DC84D739963E}"/>
          </ac:spMkLst>
        </pc:spChg>
        <pc:spChg chg="add mod">
          <ac:chgData name="Paweł Smoliński" userId="86aeea19-1e41-4ba1-9d7e-20002284166c" providerId="ADAL" clId="{35B8A36B-82E8-4780-95ED-F227A339B3A9}" dt="2023-09-25T13:32:15.291" v="4056" actId="1076"/>
          <ac:spMkLst>
            <pc:docMk/>
            <pc:sldMk cId="3879868385" sldId="264"/>
            <ac:spMk id="52" creationId="{060BA3A8-D2E5-B765-E922-8A625A049706}"/>
          </ac:spMkLst>
        </pc:spChg>
        <pc:spChg chg="add mod">
          <ac:chgData name="Paweł Smoliński" userId="86aeea19-1e41-4ba1-9d7e-20002284166c" providerId="ADAL" clId="{35B8A36B-82E8-4780-95ED-F227A339B3A9}" dt="2023-09-25T13:32:26.629" v="4059" actId="1076"/>
          <ac:spMkLst>
            <pc:docMk/>
            <pc:sldMk cId="3879868385" sldId="264"/>
            <ac:spMk id="73" creationId="{C70E9492-3D19-21FB-24F3-3D89656F06C7}"/>
          </ac:spMkLst>
        </pc:spChg>
        <pc:spChg chg="add mod">
          <ac:chgData name="Paweł Smoliński" userId="86aeea19-1e41-4ba1-9d7e-20002284166c" providerId="ADAL" clId="{35B8A36B-82E8-4780-95ED-F227A339B3A9}" dt="2023-09-25T13:32:24.221" v="4058" actId="1076"/>
          <ac:spMkLst>
            <pc:docMk/>
            <pc:sldMk cId="3879868385" sldId="264"/>
            <ac:spMk id="74" creationId="{4BEBA7F0-4839-A6CC-ED59-A3BAE8FA7E7E}"/>
          </ac:spMkLst>
        </pc:spChg>
        <pc:spChg chg="add mod">
          <ac:chgData name="Paweł Smoliński" userId="86aeea19-1e41-4ba1-9d7e-20002284166c" providerId="ADAL" clId="{35B8A36B-82E8-4780-95ED-F227A339B3A9}" dt="2023-09-25T13:32:31.150" v="4060" actId="1076"/>
          <ac:spMkLst>
            <pc:docMk/>
            <pc:sldMk cId="3879868385" sldId="264"/>
            <ac:spMk id="75" creationId="{BE1BB207-3B52-A7A3-CDBF-6AB5DACFC605}"/>
          </ac:spMkLst>
        </pc:spChg>
        <pc:cxnChg chg="del">
          <ac:chgData name="Paweł Smoliński" userId="86aeea19-1e41-4ba1-9d7e-20002284166c" providerId="ADAL" clId="{35B8A36B-82E8-4780-95ED-F227A339B3A9}" dt="2023-09-25T13:18:25.910" v="3595" actId="478"/>
          <ac:cxnSpMkLst>
            <pc:docMk/>
            <pc:sldMk cId="3879868385" sldId="264"/>
            <ac:cxnSpMk id="10" creationId="{E481D0A8-93EB-0B3F-AE0B-2AD70134F105}"/>
          </ac:cxnSpMkLst>
        </pc:cxnChg>
        <pc:cxnChg chg="del">
          <ac:chgData name="Paweł Smoliński" userId="86aeea19-1e41-4ba1-9d7e-20002284166c" providerId="ADAL" clId="{35B8A36B-82E8-4780-95ED-F227A339B3A9}" dt="2023-09-25T13:18:29.121" v="3598" actId="478"/>
          <ac:cxnSpMkLst>
            <pc:docMk/>
            <pc:sldMk cId="3879868385" sldId="264"/>
            <ac:cxnSpMk id="12" creationId="{0E7E55DA-5604-27CA-24F8-E8BEA845515E}"/>
          </ac:cxnSpMkLst>
        </pc:cxnChg>
        <pc:cxnChg chg="del">
          <ac:chgData name="Paweł Smoliński" userId="86aeea19-1e41-4ba1-9d7e-20002284166c" providerId="ADAL" clId="{35B8A36B-82E8-4780-95ED-F227A339B3A9}" dt="2023-09-25T13:18:29.121" v="3598" actId="478"/>
          <ac:cxnSpMkLst>
            <pc:docMk/>
            <pc:sldMk cId="3879868385" sldId="264"/>
            <ac:cxnSpMk id="15" creationId="{BE615AC9-4FF3-142D-C61F-CF47DD6FC2F2}"/>
          </ac:cxnSpMkLst>
        </pc:cxnChg>
        <pc:cxnChg chg="del">
          <ac:chgData name="Paweł Smoliński" userId="86aeea19-1e41-4ba1-9d7e-20002284166c" providerId="ADAL" clId="{35B8A36B-82E8-4780-95ED-F227A339B3A9}" dt="2023-09-25T13:18:29.121" v="3598" actId="478"/>
          <ac:cxnSpMkLst>
            <pc:docMk/>
            <pc:sldMk cId="3879868385" sldId="264"/>
            <ac:cxnSpMk id="27" creationId="{7710DD1A-F379-CE09-9AED-A629EE79EFDE}"/>
          </ac:cxnSpMkLst>
        </pc:cxnChg>
        <pc:cxnChg chg="del">
          <ac:chgData name="Paweł Smoliński" userId="86aeea19-1e41-4ba1-9d7e-20002284166c" providerId="ADAL" clId="{35B8A36B-82E8-4780-95ED-F227A339B3A9}" dt="2023-09-25T13:18:29.121" v="3598" actId="478"/>
          <ac:cxnSpMkLst>
            <pc:docMk/>
            <pc:sldMk cId="3879868385" sldId="264"/>
            <ac:cxnSpMk id="29" creationId="{CA97F5DE-DFE8-F650-B822-BF3BD19D8231}"/>
          </ac:cxnSpMkLst>
        </pc:cxnChg>
        <pc:cxnChg chg="add mod">
          <ac:chgData name="Paweł Smoliński" userId="86aeea19-1e41-4ba1-9d7e-20002284166c" providerId="ADAL" clId="{35B8A36B-82E8-4780-95ED-F227A339B3A9}" dt="2023-09-25T13:32:15.291" v="4056" actId="1076"/>
          <ac:cxnSpMkLst>
            <pc:docMk/>
            <pc:sldMk cId="3879868385" sldId="264"/>
            <ac:cxnSpMk id="36" creationId="{A378761F-BBF0-5557-D805-D676D2AD5C0A}"/>
          </ac:cxnSpMkLst>
        </pc:cxnChg>
        <pc:cxnChg chg="add mod">
          <ac:chgData name="Paweł Smoliński" userId="86aeea19-1e41-4ba1-9d7e-20002284166c" providerId="ADAL" clId="{35B8A36B-82E8-4780-95ED-F227A339B3A9}" dt="2023-09-25T13:32:15.291" v="4056" actId="1076"/>
          <ac:cxnSpMkLst>
            <pc:docMk/>
            <pc:sldMk cId="3879868385" sldId="264"/>
            <ac:cxnSpMk id="37" creationId="{E58CF283-E4BB-1F0F-34EE-2D4AA21906AF}"/>
          </ac:cxnSpMkLst>
        </pc:cxnChg>
        <pc:cxnChg chg="add mod">
          <ac:chgData name="Paweł Smoliński" userId="86aeea19-1e41-4ba1-9d7e-20002284166c" providerId="ADAL" clId="{35B8A36B-82E8-4780-95ED-F227A339B3A9}" dt="2023-09-25T13:32:15.291" v="4056" actId="1076"/>
          <ac:cxnSpMkLst>
            <pc:docMk/>
            <pc:sldMk cId="3879868385" sldId="264"/>
            <ac:cxnSpMk id="47" creationId="{0F720FEF-21D8-A856-F070-FC9041EDE25F}"/>
          </ac:cxnSpMkLst>
        </pc:cxnChg>
        <pc:cxnChg chg="add mod">
          <ac:chgData name="Paweł Smoliński" userId="86aeea19-1e41-4ba1-9d7e-20002284166c" providerId="ADAL" clId="{35B8A36B-82E8-4780-95ED-F227A339B3A9}" dt="2023-09-25T13:32:15.291" v="4056" actId="1076"/>
          <ac:cxnSpMkLst>
            <pc:docMk/>
            <pc:sldMk cId="3879868385" sldId="264"/>
            <ac:cxnSpMk id="48" creationId="{16FD8ABB-E4EC-8033-BE42-4CC8F39DA10C}"/>
          </ac:cxnSpMkLst>
        </pc:cxnChg>
        <pc:cxnChg chg="add mod">
          <ac:chgData name="Paweł Smoliński" userId="86aeea19-1e41-4ba1-9d7e-20002284166c" providerId="ADAL" clId="{35B8A36B-82E8-4780-95ED-F227A339B3A9}" dt="2023-09-25T13:32:15.291" v="4056" actId="1076"/>
          <ac:cxnSpMkLst>
            <pc:docMk/>
            <pc:sldMk cId="3879868385" sldId="264"/>
            <ac:cxnSpMk id="53" creationId="{8D798FE8-8DDD-7CBA-F483-5C0652F635DF}"/>
          </ac:cxnSpMkLst>
        </pc:cxnChg>
        <pc:cxnChg chg="add mod">
          <ac:chgData name="Paweł Smoliński" userId="86aeea19-1e41-4ba1-9d7e-20002284166c" providerId="ADAL" clId="{35B8A36B-82E8-4780-95ED-F227A339B3A9}" dt="2023-09-25T13:32:15.291" v="4056" actId="1076"/>
          <ac:cxnSpMkLst>
            <pc:docMk/>
            <pc:sldMk cId="3879868385" sldId="264"/>
            <ac:cxnSpMk id="54" creationId="{ACCFF0C0-A4BA-6367-895E-64F77DDDF4F5}"/>
          </ac:cxnSpMkLst>
        </pc:cxnChg>
        <pc:cxnChg chg="add mod">
          <ac:chgData name="Paweł Smoliński" userId="86aeea19-1e41-4ba1-9d7e-20002284166c" providerId="ADAL" clId="{35B8A36B-82E8-4780-95ED-F227A339B3A9}" dt="2023-09-25T13:32:15.291" v="4056" actId="1076"/>
          <ac:cxnSpMkLst>
            <pc:docMk/>
            <pc:sldMk cId="3879868385" sldId="264"/>
            <ac:cxnSpMk id="58" creationId="{05AE4485-9D52-87D9-8B41-465E9719AC27}"/>
          </ac:cxnSpMkLst>
        </pc:cxnChg>
        <pc:cxnChg chg="add mod">
          <ac:chgData name="Paweł Smoliński" userId="86aeea19-1e41-4ba1-9d7e-20002284166c" providerId="ADAL" clId="{35B8A36B-82E8-4780-95ED-F227A339B3A9}" dt="2023-09-25T13:32:15.291" v="4056" actId="1076"/>
          <ac:cxnSpMkLst>
            <pc:docMk/>
            <pc:sldMk cId="3879868385" sldId="264"/>
            <ac:cxnSpMk id="61" creationId="{3CF4306E-EEF6-7F72-C593-C8F37306CA30}"/>
          </ac:cxnSpMkLst>
        </pc:cxnChg>
        <pc:cxnChg chg="add mod">
          <ac:chgData name="Paweł Smoliński" userId="86aeea19-1e41-4ba1-9d7e-20002284166c" providerId="ADAL" clId="{35B8A36B-82E8-4780-95ED-F227A339B3A9}" dt="2023-09-25T13:32:15.291" v="4056" actId="1076"/>
          <ac:cxnSpMkLst>
            <pc:docMk/>
            <pc:sldMk cId="3879868385" sldId="264"/>
            <ac:cxnSpMk id="64" creationId="{E9F989A4-5718-0680-777E-BE266622C40C}"/>
          </ac:cxnSpMkLst>
        </pc:cxnChg>
      </pc:sldChg>
      <pc:sldChg chg="add del">
        <pc:chgData name="Paweł Smoliński" userId="86aeea19-1e41-4ba1-9d7e-20002284166c" providerId="ADAL" clId="{35B8A36B-82E8-4780-95ED-F227A339B3A9}" dt="2023-09-25T13:22:06.812" v="3663" actId="47"/>
        <pc:sldMkLst>
          <pc:docMk/>
          <pc:sldMk cId="606105353" sldId="265"/>
        </pc:sldMkLst>
      </pc:sldChg>
      <pc:sldChg chg="modSp add mod ord">
        <pc:chgData name="Paweł Smoliński" userId="86aeea19-1e41-4ba1-9d7e-20002284166c" providerId="ADAL" clId="{35B8A36B-82E8-4780-95ED-F227A339B3A9}" dt="2023-09-25T14:17:49.788" v="4087" actId="313"/>
        <pc:sldMkLst>
          <pc:docMk/>
          <pc:sldMk cId="1031176411" sldId="265"/>
        </pc:sldMkLst>
        <pc:spChg chg="mod">
          <ac:chgData name="Paweł Smoliński" userId="86aeea19-1e41-4ba1-9d7e-20002284166c" providerId="ADAL" clId="{35B8A36B-82E8-4780-95ED-F227A339B3A9}" dt="2023-09-25T14:17:37.738" v="4071" actId="20577"/>
          <ac:spMkLst>
            <pc:docMk/>
            <pc:sldMk cId="1031176411" sldId="265"/>
            <ac:spMk id="7" creationId="{5617675C-1FB5-50F3-51CA-9B3F2EA1AA09}"/>
          </ac:spMkLst>
        </pc:spChg>
        <pc:spChg chg="mod">
          <ac:chgData name="Paweł Smoliński" userId="86aeea19-1e41-4ba1-9d7e-20002284166c" providerId="ADAL" clId="{35B8A36B-82E8-4780-95ED-F227A339B3A9}" dt="2023-09-25T14:17:49.788" v="4087" actId="313"/>
          <ac:spMkLst>
            <pc:docMk/>
            <pc:sldMk cId="1031176411" sldId="265"/>
            <ac:spMk id="13" creationId="{0CABE0FC-4DAB-3CE9-C7F8-BAD640EDAA28}"/>
          </ac:spMkLst>
        </pc:spChg>
      </pc:sldChg>
      <pc:sldChg chg="new del">
        <pc:chgData name="Paweł Smoliński" userId="86aeea19-1e41-4ba1-9d7e-20002284166c" providerId="ADAL" clId="{35B8A36B-82E8-4780-95ED-F227A339B3A9}" dt="2023-09-25T13:22:04.438" v="3662" actId="47"/>
        <pc:sldMkLst>
          <pc:docMk/>
          <pc:sldMk cId="1839145801" sldId="266"/>
        </pc:sldMkLst>
      </pc:sldChg>
      <pc:sldChg chg="addSp delSp modSp add mod">
        <pc:chgData name="Paweł Smoliński" userId="86aeea19-1e41-4ba1-9d7e-20002284166c" providerId="ADAL" clId="{35B8A36B-82E8-4780-95ED-F227A339B3A9}" dt="2023-10-02T14:10:00.124" v="7071" actId="20577"/>
        <pc:sldMkLst>
          <pc:docMk/>
          <pc:sldMk cId="1958392385" sldId="266"/>
        </pc:sldMkLst>
        <pc:spChg chg="mod">
          <ac:chgData name="Paweł Smoliński" userId="86aeea19-1e41-4ba1-9d7e-20002284166c" providerId="ADAL" clId="{35B8A36B-82E8-4780-95ED-F227A339B3A9}" dt="2023-09-25T22:41:21.399" v="5095" actId="1076"/>
          <ac:spMkLst>
            <pc:docMk/>
            <pc:sldMk cId="1958392385" sldId="266"/>
            <ac:spMk id="2" creationId="{87D5B222-3814-3237-663A-38FF71271956}"/>
          </ac:spMkLst>
        </pc:spChg>
        <pc:spChg chg="add mod">
          <ac:chgData name="Paweł Smoliński" userId="86aeea19-1e41-4ba1-9d7e-20002284166c" providerId="ADAL" clId="{35B8A36B-82E8-4780-95ED-F227A339B3A9}" dt="2023-10-02T14:10:00.124" v="7071" actId="20577"/>
          <ac:spMkLst>
            <pc:docMk/>
            <pc:sldMk cId="1958392385" sldId="266"/>
            <ac:spMk id="3" creationId="{A1C88421-6E26-A5E1-B345-867347F242D6}"/>
          </ac:spMkLst>
        </pc:spChg>
        <pc:spChg chg="add mod ord">
          <ac:chgData name="Paweł Smoliński" userId="86aeea19-1e41-4ba1-9d7e-20002284166c" providerId="ADAL" clId="{35B8A36B-82E8-4780-95ED-F227A339B3A9}" dt="2023-09-25T22:42:00.252" v="5098" actId="166"/>
          <ac:spMkLst>
            <pc:docMk/>
            <pc:sldMk cId="1958392385" sldId="266"/>
            <ac:spMk id="7" creationId="{5EA3FDF4-46FB-7362-67FE-CD05CE539960}"/>
          </ac:spMkLst>
        </pc:spChg>
        <pc:spChg chg="add mod">
          <ac:chgData name="Paweł Smoliński" userId="86aeea19-1e41-4ba1-9d7e-20002284166c" providerId="ADAL" clId="{35B8A36B-82E8-4780-95ED-F227A339B3A9}" dt="2023-09-25T14:35:47.623" v="4364" actId="207"/>
          <ac:spMkLst>
            <pc:docMk/>
            <pc:sldMk cId="1958392385" sldId="266"/>
            <ac:spMk id="9" creationId="{39771D7E-B980-3166-768D-041C71F61E73}"/>
          </ac:spMkLst>
        </pc:spChg>
        <pc:spChg chg="add mod">
          <ac:chgData name="Paweł Smoliński" userId="86aeea19-1e41-4ba1-9d7e-20002284166c" providerId="ADAL" clId="{35B8A36B-82E8-4780-95ED-F227A339B3A9}" dt="2023-09-25T14:35:39.278" v="4363" actId="207"/>
          <ac:spMkLst>
            <pc:docMk/>
            <pc:sldMk cId="1958392385" sldId="266"/>
            <ac:spMk id="10" creationId="{57CB47D0-17E0-74E8-3BB4-35B56795D7A5}"/>
          </ac:spMkLst>
        </pc:spChg>
        <pc:spChg chg="mod ord">
          <ac:chgData name="Paweł Smoliński" userId="86aeea19-1e41-4ba1-9d7e-20002284166c" providerId="ADAL" clId="{35B8A36B-82E8-4780-95ED-F227A339B3A9}" dt="2023-09-25T22:33:10.972" v="5029" actId="166"/>
          <ac:spMkLst>
            <pc:docMk/>
            <pc:sldMk cId="1958392385" sldId="266"/>
            <ac:spMk id="14" creationId="{0B5A2D9E-0D21-5511-CCED-8CF0EFDE63B5}"/>
          </ac:spMkLst>
        </pc:spChg>
        <pc:spChg chg="del">
          <ac:chgData name="Paweł Smoliński" userId="86aeea19-1e41-4ba1-9d7e-20002284166c" providerId="ADAL" clId="{35B8A36B-82E8-4780-95ED-F227A339B3A9}" dt="2023-09-25T14:21:32.863" v="4095" actId="478"/>
          <ac:spMkLst>
            <pc:docMk/>
            <pc:sldMk cId="1958392385" sldId="266"/>
            <ac:spMk id="20" creationId="{BD7338D2-C0FF-7920-F12D-9CCFD1775909}"/>
          </ac:spMkLst>
        </pc:spChg>
        <pc:spChg chg="del">
          <ac:chgData name="Paweł Smoliński" userId="86aeea19-1e41-4ba1-9d7e-20002284166c" providerId="ADAL" clId="{35B8A36B-82E8-4780-95ED-F227A339B3A9}" dt="2023-09-25T14:21:32.113" v="4094" actId="478"/>
          <ac:spMkLst>
            <pc:docMk/>
            <pc:sldMk cId="1958392385" sldId="266"/>
            <ac:spMk id="23" creationId="{2B0D5F87-A71E-8432-BD90-E398011B798D}"/>
          </ac:spMkLst>
        </pc:spChg>
        <pc:spChg chg="del mod">
          <ac:chgData name="Paweł Smoliński" userId="86aeea19-1e41-4ba1-9d7e-20002284166c" providerId="ADAL" clId="{35B8A36B-82E8-4780-95ED-F227A339B3A9}" dt="2023-09-25T14:21:31.378" v="4093" actId="478"/>
          <ac:spMkLst>
            <pc:docMk/>
            <pc:sldMk cId="1958392385" sldId="266"/>
            <ac:spMk id="24" creationId="{67BEAD78-DAF8-82E6-0B31-5CAD8550B105}"/>
          </ac:spMkLst>
        </pc:spChg>
        <pc:spChg chg="del">
          <ac:chgData name="Paweł Smoliński" userId="86aeea19-1e41-4ba1-9d7e-20002284166c" providerId="ADAL" clId="{35B8A36B-82E8-4780-95ED-F227A339B3A9}" dt="2023-09-25T14:21:35.773" v="4097" actId="478"/>
          <ac:spMkLst>
            <pc:docMk/>
            <pc:sldMk cId="1958392385" sldId="266"/>
            <ac:spMk id="26" creationId="{CAF6B030-BF3A-1A57-32C0-B18B0171EDCA}"/>
          </ac:spMkLst>
        </pc:spChg>
        <pc:spChg chg="del">
          <ac:chgData name="Paweł Smoliński" userId="86aeea19-1e41-4ba1-9d7e-20002284166c" providerId="ADAL" clId="{35B8A36B-82E8-4780-95ED-F227A339B3A9}" dt="2023-09-25T14:21:34.819" v="4096" actId="478"/>
          <ac:spMkLst>
            <pc:docMk/>
            <pc:sldMk cId="1958392385" sldId="266"/>
            <ac:spMk id="30" creationId="{2405DD66-B3D9-2028-E8EC-C1D263A87430}"/>
          </ac:spMkLst>
        </pc:spChg>
        <pc:spChg chg="del">
          <ac:chgData name="Paweł Smoliński" userId="86aeea19-1e41-4ba1-9d7e-20002284166c" providerId="ADAL" clId="{35B8A36B-82E8-4780-95ED-F227A339B3A9}" dt="2023-09-25T14:21:34.819" v="4096" actId="478"/>
          <ac:spMkLst>
            <pc:docMk/>
            <pc:sldMk cId="1958392385" sldId="266"/>
            <ac:spMk id="40" creationId="{AF6D87EA-E420-A35A-15CF-6D107A68527A}"/>
          </ac:spMkLst>
        </pc:spChg>
        <pc:spChg chg="del">
          <ac:chgData name="Paweł Smoliński" userId="86aeea19-1e41-4ba1-9d7e-20002284166c" providerId="ADAL" clId="{35B8A36B-82E8-4780-95ED-F227A339B3A9}" dt="2023-09-25T14:21:34.819" v="4096" actId="478"/>
          <ac:spMkLst>
            <pc:docMk/>
            <pc:sldMk cId="1958392385" sldId="266"/>
            <ac:spMk id="41" creationId="{2F39F36C-960D-1079-20F6-07637A246EA5}"/>
          </ac:spMkLst>
        </pc:spChg>
        <pc:spChg chg="add mod">
          <ac:chgData name="Paweł Smoliński" userId="86aeea19-1e41-4ba1-9d7e-20002284166c" providerId="ADAL" clId="{35B8A36B-82E8-4780-95ED-F227A339B3A9}" dt="2023-09-25T14:38:18.629" v="4485" actId="113"/>
          <ac:spMkLst>
            <pc:docMk/>
            <pc:sldMk cId="1958392385" sldId="266"/>
            <ac:spMk id="49" creationId="{BE290AD1-9515-4F53-8CCC-9F1B4A61A35E}"/>
          </ac:spMkLst>
        </pc:spChg>
        <pc:spChg chg="add mod">
          <ac:chgData name="Paweł Smoliński" userId="86aeea19-1e41-4ba1-9d7e-20002284166c" providerId="ADAL" clId="{35B8A36B-82E8-4780-95ED-F227A339B3A9}" dt="2023-09-25T22:34:40.891" v="5059" actId="1076"/>
          <ac:spMkLst>
            <pc:docMk/>
            <pc:sldMk cId="1958392385" sldId="266"/>
            <ac:spMk id="50" creationId="{EBB4B394-5A2C-CC19-1FC9-B9E1725C5438}"/>
          </ac:spMkLst>
        </pc:spChg>
        <pc:spChg chg="del">
          <ac:chgData name="Paweł Smoliński" userId="86aeea19-1e41-4ba1-9d7e-20002284166c" providerId="ADAL" clId="{35B8A36B-82E8-4780-95ED-F227A339B3A9}" dt="2023-09-25T14:21:34.819" v="4096" actId="478"/>
          <ac:spMkLst>
            <pc:docMk/>
            <pc:sldMk cId="1958392385" sldId="266"/>
            <ac:spMk id="51" creationId="{73CB72DB-B1DB-5DEF-F230-DC84D739963E}"/>
          </ac:spMkLst>
        </pc:spChg>
        <pc:spChg chg="del">
          <ac:chgData name="Paweł Smoliński" userId="86aeea19-1e41-4ba1-9d7e-20002284166c" providerId="ADAL" clId="{35B8A36B-82E8-4780-95ED-F227A339B3A9}" dt="2023-09-25T14:21:34.819" v="4096" actId="478"/>
          <ac:spMkLst>
            <pc:docMk/>
            <pc:sldMk cId="1958392385" sldId="266"/>
            <ac:spMk id="52" creationId="{060BA3A8-D2E5-B765-E922-8A625A049706}"/>
          </ac:spMkLst>
        </pc:spChg>
        <pc:spChg chg="add mod">
          <ac:chgData name="Paweł Smoliński" userId="86aeea19-1e41-4ba1-9d7e-20002284166c" providerId="ADAL" clId="{35B8A36B-82E8-4780-95ED-F227A339B3A9}" dt="2023-09-25T14:38:20.937" v="4486" actId="113"/>
          <ac:spMkLst>
            <pc:docMk/>
            <pc:sldMk cId="1958392385" sldId="266"/>
            <ac:spMk id="55" creationId="{58F671A7-CFC7-9A6F-90AF-69763D7B6B34}"/>
          </ac:spMkLst>
        </pc:spChg>
        <pc:spChg chg="add mod">
          <ac:chgData name="Paweł Smoliński" userId="86aeea19-1e41-4ba1-9d7e-20002284166c" providerId="ADAL" clId="{35B8A36B-82E8-4780-95ED-F227A339B3A9}" dt="2023-09-25T14:38:26.436" v="4488" actId="113"/>
          <ac:spMkLst>
            <pc:docMk/>
            <pc:sldMk cId="1958392385" sldId="266"/>
            <ac:spMk id="56" creationId="{88479BFE-D054-7B6E-05F9-BF379E15CCA1}"/>
          </ac:spMkLst>
        </pc:spChg>
        <pc:spChg chg="add mod">
          <ac:chgData name="Paweł Smoliński" userId="86aeea19-1e41-4ba1-9d7e-20002284166c" providerId="ADAL" clId="{35B8A36B-82E8-4780-95ED-F227A339B3A9}" dt="2023-09-25T14:32:18.249" v="4302" actId="1076"/>
          <ac:spMkLst>
            <pc:docMk/>
            <pc:sldMk cId="1958392385" sldId="266"/>
            <ac:spMk id="62" creationId="{E41E703A-2C35-E136-737E-D0387A9A561F}"/>
          </ac:spMkLst>
        </pc:spChg>
        <pc:spChg chg="add mod">
          <ac:chgData name="Paweł Smoliński" userId="86aeea19-1e41-4ba1-9d7e-20002284166c" providerId="ADAL" clId="{35B8A36B-82E8-4780-95ED-F227A339B3A9}" dt="2023-09-25T22:33:36.404" v="5031" actId="1076"/>
          <ac:spMkLst>
            <pc:docMk/>
            <pc:sldMk cId="1958392385" sldId="266"/>
            <ac:spMk id="65" creationId="{06C7A00B-1E57-DCF9-B14C-89E12E6DA9D5}"/>
          </ac:spMkLst>
        </pc:spChg>
        <pc:spChg chg="add mod">
          <ac:chgData name="Paweł Smoliński" userId="86aeea19-1e41-4ba1-9d7e-20002284166c" providerId="ADAL" clId="{35B8A36B-82E8-4780-95ED-F227A339B3A9}" dt="2023-09-25T14:38:51.604" v="4494" actId="20577"/>
          <ac:spMkLst>
            <pc:docMk/>
            <pc:sldMk cId="1958392385" sldId="266"/>
            <ac:spMk id="66" creationId="{28C4EF00-4D84-3E61-BF35-E4465CAE0C32}"/>
          </ac:spMkLst>
        </pc:spChg>
        <pc:spChg chg="add mod">
          <ac:chgData name="Paweł Smoliński" userId="86aeea19-1e41-4ba1-9d7e-20002284166c" providerId="ADAL" clId="{35B8A36B-82E8-4780-95ED-F227A339B3A9}" dt="2023-09-25T14:38:57.164" v="4498" actId="1076"/>
          <ac:spMkLst>
            <pc:docMk/>
            <pc:sldMk cId="1958392385" sldId="266"/>
            <ac:spMk id="67" creationId="{71F20DF1-C0C0-72A1-4E02-1A51071DCC5D}"/>
          </ac:spMkLst>
        </pc:spChg>
        <pc:spChg chg="add mod">
          <ac:chgData name="Paweł Smoliński" userId="86aeea19-1e41-4ba1-9d7e-20002284166c" providerId="ADAL" clId="{35B8A36B-82E8-4780-95ED-F227A339B3A9}" dt="2023-10-02T14:09:49.977" v="7069" actId="20577"/>
          <ac:spMkLst>
            <pc:docMk/>
            <pc:sldMk cId="1958392385" sldId="266"/>
            <ac:spMk id="68" creationId="{7F116479-1A51-D532-F784-9E7883E93B20}"/>
          </ac:spMkLst>
        </pc:spChg>
        <pc:spChg chg="del">
          <ac:chgData name="Paweł Smoliński" userId="86aeea19-1e41-4ba1-9d7e-20002284166c" providerId="ADAL" clId="{35B8A36B-82E8-4780-95ED-F227A339B3A9}" dt="2023-09-25T14:24:51.581" v="4098" actId="478"/>
          <ac:spMkLst>
            <pc:docMk/>
            <pc:sldMk cId="1958392385" sldId="266"/>
            <ac:spMk id="73" creationId="{C70E9492-3D19-21FB-24F3-3D89656F06C7}"/>
          </ac:spMkLst>
        </pc:spChg>
        <pc:spChg chg="del">
          <ac:chgData name="Paweł Smoliński" userId="86aeea19-1e41-4ba1-9d7e-20002284166c" providerId="ADAL" clId="{35B8A36B-82E8-4780-95ED-F227A339B3A9}" dt="2023-09-25T14:24:54.915" v="4099" actId="478"/>
          <ac:spMkLst>
            <pc:docMk/>
            <pc:sldMk cId="1958392385" sldId="266"/>
            <ac:spMk id="74" creationId="{4BEBA7F0-4839-A6CC-ED59-A3BAE8FA7E7E}"/>
          </ac:spMkLst>
        </pc:spChg>
        <pc:spChg chg="mod">
          <ac:chgData name="Paweł Smoliński" userId="86aeea19-1e41-4ba1-9d7e-20002284166c" providerId="ADAL" clId="{35B8A36B-82E8-4780-95ED-F227A339B3A9}" dt="2023-09-25T14:27:40.149" v="4158" actId="113"/>
          <ac:spMkLst>
            <pc:docMk/>
            <pc:sldMk cId="1958392385" sldId="266"/>
            <ac:spMk id="75" creationId="{BE1BB207-3B52-A7A3-CDBF-6AB5DACFC605}"/>
          </ac:spMkLst>
        </pc:spChg>
        <pc:cxnChg chg="add mod">
          <ac:chgData name="Paweł Smoliński" userId="86aeea19-1e41-4ba1-9d7e-20002284166c" providerId="ADAL" clId="{35B8A36B-82E8-4780-95ED-F227A339B3A9}" dt="2023-09-25T14:30:41.041" v="4241" actId="208"/>
          <ac:cxnSpMkLst>
            <pc:docMk/>
            <pc:sldMk cId="1958392385" sldId="266"/>
            <ac:cxnSpMk id="12" creationId="{97C99383-3D5D-044E-9B21-97B3C4FF8C33}"/>
          </ac:cxnSpMkLst>
        </pc:cxnChg>
        <pc:cxnChg chg="add mod">
          <ac:chgData name="Paweł Smoliński" userId="86aeea19-1e41-4ba1-9d7e-20002284166c" providerId="ADAL" clId="{35B8A36B-82E8-4780-95ED-F227A339B3A9}" dt="2023-09-25T14:30:30.884" v="4238" actId="208"/>
          <ac:cxnSpMkLst>
            <pc:docMk/>
            <pc:sldMk cId="1958392385" sldId="266"/>
            <ac:cxnSpMk id="13" creationId="{2536A70D-F009-7B00-4F1F-36142DDC610B}"/>
          </ac:cxnSpMkLst>
        </pc:cxnChg>
        <pc:cxnChg chg="del mod">
          <ac:chgData name="Paweł Smoliński" userId="86aeea19-1e41-4ba1-9d7e-20002284166c" providerId="ADAL" clId="{35B8A36B-82E8-4780-95ED-F227A339B3A9}" dt="2023-09-25T14:21:34.819" v="4096" actId="478"/>
          <ac:cxnSpMkLst>
            <pc:docMk/>
            <pc:sldMk cId="1958392385" sldId="266"/>
            <ac:cxnSpMk id="36" creationId="{A378761F-BBF0-5557-D805-D676D2AD5C0A}"/>
          </ac:cxnSpMkLst>
        </pc:cxnChg>
        <pc:cxnChg chg="del mod">
          <ac:chgData name="Paweł Smoliński" userId="86aeea19-1e41-4ba1-9d7e-20002284166c" providerId="ADAL" clId="{35B8A36B-82E8-4780-95ED-F227A339B3A9}" dt="2023-09-25T14:21:34.819" v="4096" actId="478"/>
          <ac:cxnSpMkLst>
            <pc:docMk/>
            <pc:sldMk cId="1958392385" sldId="266"/>
            <ac:cxnSpMk id="37" creationId="{E58CF283-E4BB-1F0F-34EE-2D4AA21906AF}"/>
          </ac:cxnSpMkLst>
        </pc:cxnChg>
        <pc:cxnChg chg="add mod">
          <ac:chgData name="Paweł Smoliński" userId="86aeea19-1e41-4ba1-9d7e-20002284166c" providerId="ADAL" clId="{35B8A36B-82E8-4780-95ED-F227A339B3A9}" dt="2023-09-25T14:30:37.175" v="4240" actId="208"/>
          <ac:cxnSpMkLst>
            <pc:docMk/>
            <pc:sldMk cId="1958392385" sldId="266"/>
            <ac:cxnSpMk id="39" creationId="{566A9213-1B93-5CCC-0EAF-DCFAE362FC24}"/>
          </ac:cxnSpMkLst>
        </pc:cxnChg>
        <pc:cxnChg chg="add mod">
          <ac:chgData name="Paweł Smoliński" userId="86aeea19-1e41-4ba1-9d7e-20002284166c" providerId="ADAL" clId="{35B8A36B-82E8-4780-95ED-F227A339B3A9}" dt="2023-09-25T14:30:34.310" v="4239" actId="208"/>
          <ac:cxnSpMkLst>
            <pc:docMk/>
            <pc:sldMk cId="1958392385" sldId="266"/>
            <ac:cxnSpMk id="44" creationId="{F9547282-D57F-5F4A-244C-CF00B26A8C9B}"/>
          </ac:cxnSpMkLst>
        </pc:cxnChg>
        <pc:cxnChg chg="del mod">
          <ac:chgData name="Paweł Smoliński" userId="86aeea19-1e41-4ba1-9d7e-20002284166c" providerId="ADAL" clId="{35B8A36B-82E8-4780-95ED-F227A339B3A9}" dt="2023-09-25T14:21:34.819" v="4096" actId="478"/>
          <ac:cxnSpMkLst>
            <pc:docMk/>
            <pc:sldMk cId="1958392385" sldId="266"/>
            <ac:cxnSpMk id="47" creationId="{0F720FEF-21D8-A856-F070-FC9041EDE25F}"/>
          </ac:cxnSpMkLst>
        </pc:cxnChg>
        <pc:cxnChg chg="del mod">
          <ac:chgData name="Paweł Smoliński" userId="86aeea19-1e41-4ba1-9d7e-20002284166c" providerId="ADAL" clId="{35B8A36B-82E8-4780-95ED-F227A339B3A9}" dt="2023-09-25T14:21:34.819" v="4096" actId="478"/>
          <ac:cxnSpMkLst>
            <pc:docMk/>
            <pc:sldMk cId="1958392385" sldId="266"/>
            <ac:cxnSpMk id="48" creationId="{16FD8ABB-E4EC-8033-BE42-4CC8F39DA10C}"/>
          </ac:cxnSpMkLst>
        </pc:cxnChg>
        <pc:cxnChg chg="del mod">
          <ac:chgData name="Paweł Smoliński" userId="86aeea19-1e41-4ba1-9d7e-20002284166c" providerId="ADAL" clId="{35B8A36B-82E8-4780-95ED-F227A339B3A9}" dt="2023-09-25T14:21:34.819" v="4096" actId="478"/>
          <ac:cxnSpMkLst>
            <pc:docMk/>
            <pc:sldMk cId="1958392385" sldId="266"/>
            <ac:cxnSpMk id="53" creationId="{8D798FE8-8DDD-7CBA-F483-5C0652F635DF}"/>
          </ac:cxnSpMkLst>
        </pc:cxnChg>
        <pc:cxnChg chg="del mod">
          <ac:chgData name="Paweł Smoliński" userId="86aeea19-1e41-4ba1-9d7e-20002284166c" providerId="ADAL" clId="{35B8A36B-82E8-4780-95ED-F227A339B3A9}" dt="2023-09-25T14:21:34.819" v="4096" actId="478"/>
          <ac:cxnSpMkLst>
            <pc:docMk/>
            <pc:sldMk cId="1958392385" sldId="266"/>
            <ac:cxnSpMk id="54" creationId="{ACCFF0C0-A4BA-6367-895E-64F77DDDF4F5}"/>
          </ac:cxnSpMkLst>
        </pc:cxnChg>
        <pc:cxnChg chg="add mod">
          <ac:chgData name="Paweł Smoliński" userId="86aeea19-1e41-4ba1-9d7e-20002284166c" providerId="ADAL" clId="{35B8A36B-82E8-4780-95ED-F227A339B3A9}" dt="2023-09-25T14:32:19.939" v="4303" actId="14100"/>
          <ac:cxnSpMkLst>
            <pc:docMk/>
            <pc:sldMk cId="1958392385" sldId="266"/>
            <ac:cxnSpMk id="57" creationId="{08247C22-CE2B-94BB-8DD2-233F497D6F44}"/>
          </ac:cxnSpMkLst>
        </pc:cxnChg>
        <pc:cxnChg chg="del mod">
          <ac:chgData name="Paweł Smoliński" userId="86aeea19-1e41-4ba1-9d7e-20002284166c" providerId="ADAL" clId="{35B8A36B-82E8-4780-95ED-F227A339B3A9}" dt="2023-09-25T14:21:27.709" v="4089" actId="478"/>
          <ac:cxnSpMkLst>
            <pc:docMk/>
            <pc:sldMk cId="1958392385" sldId="266"/>
            <ac:cxnSpMk id="58" creationId="{05AE4485-9D52-87D9-8B41-465E9719AC27}"/>
          </ac:cxnSpMkLst>
        </pc:cxnChg>
        <pc:cxnChg chg="del mod">
          <ac:chgData name="Paweł Smoliński" userId="86aeea19-1e41-4ba1-9d7e-20002284166c" providerId="ADAL" clId="{35B8A36B-82E8-4780-95ED-F227A339B3A9}" dt="2023-09-25T14:21:29.246" v="4091" actId="478"/>
          <ac:cxnSpMkLst>
            <pc:docMk/>
            <pc:sldMk cId="1958392385" sldId="266"/>
            <ac:cxnSpMk id="61" creationId="{3CF4306E-EEF6-7F72-C593-C8F37306CA30}"/>
          </ac:cxnSpMkLst>
        </pc:cxnChg>
        <pc:cxnChg chg="del mod">
          <ac:chgData name="Paweł Smoliński" userId="86aeea19-1e41-4ba1-9d7e-20002284166c" providerId="ADAL" clId="{35B8A36B-82E8-4780-95ED-F227A339B3A9}" dt="2023-09-25T14:21:28.682" v="4090" actId="478"/>
          <ac:cxnSpMkLst>
            <pc:docMk/>
            <pc:sldMk cId="1958392385" sldId="266"/>
            <ac:cxnSpMk id="64" creationId="{E9F989A4-5718-0680-777E-BE266622C40C}"/>
          </ac:cxnSpMkLst>
        </pc:cxnChg>
      </pc:sldChg>
      <pc:sldChg chg="new add del">
        <pc:chgData name="Paweł Smoliński" userId="86aeea19-1e41-4ba1-9d7e-20002284166c" providerId="ADAL" clId="{35B8A36B-82E8-4780-95ED-F227A339B3A9}" dt="2023-09-25T14:37:54.147" v="4483" actId="47"/>
        <pc:sldMkLst>
          <pc:docMk/>
          <pc:sldMk cId="2993865034" sldId="267"/>
        </pc:sldMkLst>
      </pc:sldChg>
      <pc:sldChg chg="add del">
        <pc:chgData name="Paweł Smoliński" userId="86aeea19-1e41-4ba1-9d7e-20002284166c" providerId="ADAL" clId="{35B8A36B-82E8-4780-95ED-F227A339B3A9}" dt="2023-09-25T14:39:28.409" v="4503" actId="47"/>
        <pc:sldMkLst>
          <pc:docMk/>
          <pc:sldMk cId="3888452446" sldId="267"/>
        </pc:sldMkLst>
      </pc:sldChg>
      <pc:sldChg chg="addSp delSp modSp add mod">
        <pc:chgData name="Paweł Smoliński" userId="86aeea19-1e41-4ba1-9d7e-20002284166c" providerId="ADAL" clId="{35B8A36B-82E8-4780-95ED-F227A339B3A9}" dt="2023-09-25T23:09:06.407" v="6067" actId="207"/>
        <pc:sldMkLst>
          <pc:docMk/>
          <pc:sldMk cId="1220620364" sldId="268"/>
        </pc:sldMkLst>
        <pc:spChg chg="mod">
          <ac:chgData name="Paweł Smoliński" userId="86aeea19-1e41-4ba1-9d7e-20002284166c" providerId="ADAL" clId="{35B8A36B-82E8-4780-95ED-F227A339B3A9}" dt="2023-09-25T22:43:46.063" v="5118" actId="20577"/>
          <ac:spMkLst>
            <pc:docMk/>
            <pc:sldMk cId="1220620364" sldId="268"/>
            <ac:spMk id="2" creationId="{87D5B222-3814-3237-663A-38FF71271956}"/>
          </ac:spMkLst>
        </pc:spChg>
        <pc:spChg chg="del">
          <ac:chgData name="Paweł Smoliński" userId="86aeea19-1e41-4ba1-9d7e-20002284166c" providerId="ADAL" clId="{35B8A36B-82E8-4780-95ED-F227A339B3A9}" dt="2023-09-25T14:39:35.769" v="4505" actId="478"/>
          <ac:spMkLst>
            <pc:docMk/>
            <pc:sldMk cId="1220620364" sldId="268"/>
            <ac:spMk id="3" creationId="{7E2F1AAB-668A-BD20-0409-88E0BBA85F79}"/>
          </ac:spMkLst>
        </pc:spChg>
        <pc:spChg chg="del">
          <ac:chgData name="Paweł Smoliński" userId="86aeea19-1e41-4ba1-9d7e-20002284166c" providerId="ADAL" clId="{35B8A36B-82E8-4780-95ED-F227A339B3A9}" dt="2023-09-25T14:40:37.348" v="4513" actId="478"/>
          <ac:spMkLst>
            <pc:docMk/>
            <pc:sldMk cId="1220620364" sldId="268"/>
            <ac:spMk id="4" creationId="{81FE6947-5964-0EAA-3468-C45C29D53934}"/>
          </ac:spMkLst>
        </pc:spChg>
        <pc:spChg chg="mod">
          <ac:chgData name="Paweł Smoliński" userId="86aeea19-1e41-4ba1-9d7e-20002284166c" providerId="ADAL" clId="{35B8A36B-82E8-4780-95ED-F227A339B3A9}" dt="2023-09-25T14:39:53.257" v="4508" actId="207"/>
          <ac:spMkLst>
            <pc:docMk/>
            <pc:sldMk cId="1220620364" sldId="268"/>
            <ac:spMk id="6" creationId="{D559CF68-F926-138E-EBDA-9983845455B6}"/>
          </ac:spMkLst>
        </pc:spChg>
        <pc:spChg chg="del">
          <ac:chgData name="Paweł Smoliński" userId="86aeea19-1e41-4ba1-9d7e-20002284166c" providerId="ADAL" clId="{35B8A36B-82E8-4780-95ED-F227A339B3A9}" dt="2023-09-25T14:39:31.008" v="4504" actId="478"/>
          <ac:spMkLst>
            <pc:docMk/>
            <pc:sldMk cId="1220620364" sldId="268"/>
            <ac:spMk id="7" creationId="{5617675C-1FB5-50F3-51CA-9B3F2EA1AA09}"/>
          </ac:spMkLst>
        </pc:spChg>
        <pc:spChg chg="mod">
          <ac:chgData name="Paweł Smoliński" userId="86aeea19-1e41-4ba1-9d7e-20002284166c" providerId="ADAL" clId="{35B8A36B-82E8-4780-95ED-F227A339B3A9}" dt="2023-09-25T14:40:18.212" v="4512" actId="207"/>
          <ac:spMkLst>
            <pc:docMk/>
            <pc:sldMk cId="1220620364" sldId="268"/>
            <ac:spMk id="8" creationId="{FFE771AC-8C41-1E2D-DB07-B9B4D2557AFF}"/>
          </ac:spMkLst>
        </pc:spChg>
        <pc:spChg chg="add mod">
          <ac:chgData name="Paweł Smoliński" userId="86aeea19-1e41-4ba1-9d7e-20002284166c" providerId="ADAL" clId="{35B8A36B-82E8-4780-95ED-F227A339B3A9}" dt="2023-09-25T14:42:41.656" v="4584" actId="207"/>
          <ac:spMkLst>
            <pc:docMk/>
            <pc:sldMk cId="1220620364" sldId="268"/>
            <ac:spMk id="9" creationId="{3DA91684-602F-41AB-0C22-BA71EA55EBC2}"/>
          </ac:spMkLst>
        </pc:spChg>
        <pc:spChg chg="add mod">
          <ac:chgData name="Paweł Smoliński" userId="86aeea19-1e41-4ba1-9d7e-20002284166c" providerId="ADAL" clId="{35B8A36B-82E8-4780-95ED-F227A339B3A9}" dt="2023-09-25T14:42:43.588" v="4585" actId="207"/>
          <ac:spMkLst>
            <pc:docMk/>
            <pc:sldMk cId="1220620364" sldId="268"/>
            <ac:spMk id="10" creationId="{87C76767-3882-450D-642F-574B23B9887D}"/>
          </ac:spMkLst>
        </pc:spChg>
        <pc:spChg chg="del">
          <ac:chgData name="Paweł Smoliński" userId="86aeea19-1e41-4ba1-9d7e-20002284166c" providerId="ADAL" clId="{35B8A36B-82E8-4780-95ED-F227A339B3A9}" dt="2023-09-25T14:39:36.965" v="4506" actId="478"/>
          <ac:spMkLst>
            <pc:docMk/>
            <pc:sldMk cId="1220620364" sldId="268"/>
            <ac:spMk id="11" creationId="{781F6432-2268-653D-4D0F-0E6C9AB5359E}"/>
          </ac:spMkLst>
        </pc:spChg>
        <pc:spChg chg="add mod">
          <ac:chgData name="Paweł Smoliński" userId="86aeea19-1e41-4ba1-9d7e-20002284166c" providerId="ADAL" clId="{35B8A36B-82E8-4780-95ED-F227A339B3A9}" dt="2023-09-25T14:42:45.528" v="4586" actId="207"/>
          <ac:spMkLst>
            <pc:docMk/>
            <pc:sldMk cId="1220620364" sldId="268"/>
            <ac:spMk id="12" creationId="{3FAEDB07-606C-6D76-6E3B-0D4362D353D0}"/>
          </ac:spMkLst>
        </pc:spChg>
        <pc:spChg chg="del">
          <ac:chgData name="Paweł Smoliński" userId="86aeea19-1e41-4ba1-9d7e-20002284166c" providerId="ADAL" clId="{35B8A36B-82E8-4780-95ED-F227A339B3A9}" dt="2023-09-25T14:39:31.008" v="4504" actId="478"/>
          <ac:spMkLst>
            <pc:docMk/>
            <pc:sldMk cId="1220620364" sldId="268"/>
            <ac:spMk id="13" creationId="{0CABE0FC-4DAB-3CE9-C7F8-BAD640EDAA28}"/>
          </ac:spMkLst>
        </pc:spChg>
        <pc:spChg chg="add mod">
          <ac:chgData name="Paweł Smoliński" userId="86aeea19-1e41-4ba1-9d7e-20002284166c" providerId="ADAL" clId="{35B8A36B-82E8-4780-95ED-F227A339B3A9}" dt="2023-09-25T14:42:47.246" v="4587" actId="207"/>
          <ac:spMkLst>
            <pc:docMk/>
            <pc:sldMk cId="1220620364" sldId="268"/>
            <ac:spMk id="33" creationId="{989751D6-E645-85BD-0176-B08D0D8F7E01}"/>
          </ac:spMkLst>
        </pc:spChg>
        <pc:spChg chg="add mod">
          <ac:chgData name="Paweł Smoliński" userId="86aeea19-1e41-4ba1-9d7e-20002284166c" providerId="ADAL" clId="{35B8A36B-82E8-4780-95ED-F227A339B3A9}" dt="2023-09-25T23:09:06.407" v="6067" actId="207"/>
          <ac:spMkLst>
            <pc:docMk/>
            <pc:sldMk cId="1220620364" sldId="268"/>
            <ac:spMk id="36" creationId="{FBAFCAA7-8793-2C4A-A08C-A1B7CE0F2843}"/>
          </ac:spMkLst>
        </pc:spChg>
        <pc:cxnChg chg="add mod">
          <ac:chgData name="Paweł Smoliński" userId="86aeea19-1e41-4ba1-9d7e-20002284166c" providerId="ADAL" clId="{35B8A36B-82E8-4780-95ED-F227A339B3A9}" dt="2023-09-25T14:41:43.465" v="4582" actId="1076"/>
          <ac:cxnSpMkLst>
            <pc:docMk/>
            <pc:sldMk cId="1220620364" sldId="268"/>
            <ac:cxnSpMk id="14" creationId="{F425B395-0AD9-F181-40B9-FACA0D77AF1A}"/>
          </ac:cxnSpMkLst>
        </pc:cxnChg>
        <pc:cxnChg chg="add mod">
          <ac:chgData name="Paweł Smoliński" userId="86aeea19-1e41-4ba1-9d7e-20002284166c" providerId="ADAL" clId="{35B8A36B-82E8-4780-95ED-F227A339B3A9}" dt="2023-09-25T14:41:43.465" v="4582" actId="1076"/>
          <ac:cxnSpMkLst>
            <pc:docMk/>
            <pc:sldMk cId="1220620364" sldId="268"/>
            <ac:cxnSpMk id="15" creationId="{C0406ADE-1970-128A-D709-33B15557B91D}"/>
          </ac:cxnSpMkLst>
        </pc:cxnChg>
        <pc:cxnChg chg="add mod">
          <ac:chgData name="Paweł Smoliński" userId="86aeea19-1e41-4ba1-9d7e-20002284166c" providerId="ADAL" clId="{35B8A36B-82E8-4780-95ED-F227A339B3A9}" dt="2023-09-25T14:41:43.465" v="4582" actId="1076"/>
          <ac:cxnSpMkLst>
            <pc:docMk/>
            <pc:sldMk cId="1220620364" sldId="268"/>
            <ac:cxnSpMk id="29" creationId="{B6778D5F-C17B-45A3-ADDC-0D51DEDD4186}"/>
          </ac:cxnSpMkLst>
        </pc:cxnChg>
      </pc:sldChg>
      <pc:sldChg chg="addSp delSp modSp add mod">
        <pc:chgData name="Paweł Smoliński" userId="86aeea19-1e41-4ba1-9d7e-20002284166c" providerId="ADAL" clId="{35B8A36B-82E8-4780-95ED-F227A339B3A9}" dt="2023-10-14T14:13:28.321" v="8104" actId="20577"/>
        <pc:sldMkLst>
          <pc:docMk/>
          <pc:sldMk cId="785424546" sldId="269"/>
        </pc:sldMkLst>
        <pc:spChg chg="mod">
          <ac:chgData name="Paweł Smoliński" userId="86aeea19-1e41-4ba1-9d7e-20002284166c" providerId="ADAL" clId="{35B8A36B-82E8-4780-95ED-F227A339B3A9}" dt="2023-09-25T22:43:53.368" v="5135" actId="20577"/>
          <ac:spMkLst>
            <pc:docMk/>
            <pc:sldMk cId="785424546" sldId="269"/>
            <ac:spMk id="2" creationId="{87D5B222-3814-3237-663A-38FF71271956}"/>
          </ac:spMkLst>
        </pc:spChg>
        <pc:spChg chg="add mod">
          <ac:chgData name="Paweł Smoliński" userId="86aeea19-1e41-4ba1-9d7e-20002284166c" providerId="ADAL" clId="{35B8A36B-82E8-4780-95ED-F227A339B3A9}" dt="2023-10-14T14:13:25.587" v="8101" actId="20577"/>
          <ac:spMkLst>
            <pc:docMk/>
            <pc:sldMk cId="785424546" sldId="269"/>
            <ac:spMk id="3" creationId="{04309EF3-A2BA-EA0D-82CC-DC9D5AE332F2}"/>
          </ac:spMkLst>
        </pc:spChg>
        <pc:spChg chg="add mod">
          <ac:chgData name="Paweł Smoliński" userId="86aeea19-1e41-4ba1-9d7e-20002284166c" providerId="ADAL" clId="{35B8A36B-82E8-4780-95ED-F227A339B3A9}" dt="2023-09-25T23:09:26.884" v="6068" actId="207"/>
          <ac:spMkLst>
            <pc:docMk/>
            <pc:sldMk cId="785424546" sldId="269"/>
            <ac:spMk id="4" creationId="{735C81F4-4F92-4A64-3C14-169D7FC3FDC3}"/>
          </ac:spMkLst>
        </pc:spChg>
        <pc:spChg chg="add mod">
          <ac:chgData name="Paweł Smoliński" userId="86aeea19-1e41-4ba1-9d7e-20002284166c" providerId="ADAL" clId="{35B8A36B-82E8-4780-95ED-F227A339B3A9}" dt="2023-09-25T23:12:07.007" v="6109" actId="20577"/>
          <ac:spMkLst>
            <pc:docMk/>
            <pc:sldMk cId="785424546" sldId="269"/>
            <ac:spMk id="7" creationId="{25A277EB-7F18-49B6-3ED4-6A83DE9B4468}"/>
          </ac:spMkLst>
        </pc:spChg>
        <pc:spChg chg="del">
          <ac:chgData name="Paweł Smoliński" userId="86aeea19-1e41-4ba1-9d7e-20002284166c" providerId="ADAL" clId="{35B8A36B-82E8-4780-95ED-F227A339B3A9}" dt="2023-09-25T14:45:26.403" v="4620" actId="478"/>
          <ac:spMkLst>
            <pc:docMk/>
            <pc:sldMk cId="785424546" sldId="269"/>
            <ac:spMk id="9" creationId="{3DA91684-602F-41AB-0C22-BA71EA55EBC2}"/>
          </ac:spMkLst>
        </pc:spChg>
        <pc:spChg chg="add del mod">
          <ac:chgData name="Paweł Smoliński" userId="86aeea19-1e41-4ba1-9d7e-20002284166c" providerId="ADAL" clId="{35B8A36B-82E8-4780-95ED-F227A339B3A9}" dt="2023-09-25T22:57:39.122" v="5563" actId="21"/>
          <ac:spMkLst>
            <pc:docMk/>
            <pc:sldMk cId="785424546" sldId="269"/>
            <ac:spMk id="9" creationId="{E8E198B6-1E7D-2A1D-5E2B-C6EF0670B5E0}"/>
          </ac:spMkLst>
        </pc:spChg>
        <pc:spChg chg="add mod">
          <ac:chgData name="Paweł Smoliński" userId="86aeea19-1e41-4ba1-9d7e-20002284166c" providerId="ADAL" clId="{35B8A36B-82E8-4780-95ED-F227A339B3A9}" dt="2023-09-25T22:49:25.240" v="5369" actId="207"/>
          <ac:spMkLst>
            <pc:docMk/>
            <pc:sldMk cId="785424546" sldId="269"/>
            <ac:spMk id="10" creationId="{266A7B07-9121-9CE8-F28F-2B183DC74954}"/>
          </ac:spMkLst>
        </pc:spChg>
        <pc:spChg chg="del">
          <ac:chgData name="Paweł Smoliński" userId="86aeea19-1e41-4ba1-9d7e-20002284166c" providerId="ADAL" clId="{35B8A36B-82E8-4780-95ED-F227A339B3A9}" dt="2023-09-25T14:45:26.403" v="4620" actId="478"/>
          <ac:spMkLst>
            <pc:docMk/>
            <pc:sldMk cId="785424546" sldId="269"/>
            <ac:spMk id="10" creationId="{87C76767-3882-450D-642F-574B23B9887D}"/>
          </ac:spMkLst>
        </pc:spChg>
        <pc:spChg chg="add mod">
          <ac:chgData name="Paweł Smoliński" userId="86aeea19-1e41-4ba1-9d7e-20002284166c" providerId="ADAL" clId="{35B8A36B-82E8-4780-95ED-F227A339B3A9}" dt="2023-09-25T22:49:33.612" v="5371" actId="207"/>
          <ac:spMkLst>
            <pc:docMk/>
            <pc:sldMk cId="785424546" sldId="269"/>
            <ac:spMk id="11" creationId="{DFD809D3-3D1C-CA26-8C3B-4EC4D68ED493}"/>
          </ac:spMkLst>
        </pc:spChg>
        <pc:spChg chg="del">
          <ac:chgData name="Paweł Smoliński" userId="86aeea19-1e41-4ba1-9d7e-20002284166c" providerId="ADAL" clId="{35B8A36B-82E8-4780-95ED-F227A339B3A9}" dt="2023-09-25T14:45:26.403" v="4620" actId="478"/>
          <ac:spMkLst>
            <pc:docMk/>
            <pc:sldMk cId="785424546" sldId="269"/>
            <ac:spMk id="12" creationId="{3FAEDB07-606C-6D76-6E3B-0D4362D353D0}"/>
          </ac:spMkLst>
        </pc:spChg>
        <pc:spChg chg="add mod">
          <ac:chgData name="Paweł Smoliński" userId="86aeea19-1e41-4ba1-9d7e-20002284166c" providerId="ADAL" clId="{35B8A36B-82E8-4780-95ED-F227A339B3A9}" dt="2023-09-25T22:49:41.317" v="5373" actId="207"/>
          <ac:spMkLst>
            <pc:docMk/>
            <pc:sldMk cId="785424546" sldId="269"/>
            <ac:spMk id="12" creationId="{DF8D137F-D0F1-7F14-A82E-A67B85B38A21}"/>
          </ac:spMkLst>
        </pc:spChg>
        <pc:spChg chg="add mod">
          <ac:chgData name="Paweł Smoliński" userId="86aeea19-1e41-4ba1-9d7e-20002284166c" providerId="ADAL" clId="{35B8A36B-82E8-4780-95ED-F227A339B3A9}" dt="2023-09-25T22:49:49.805" v="5375" actId="207"/>
          <ac:spMkLst>
            <pc:docMk/>
            <pc:sldMk cId="785424546" sldId="269"/>
            <ac:spMk id="13" creationId="{4B3ECC3E-1652-5EE2-C882-7A95D9F5B8A1}"/>
          </ac:spMkLst>
        </pc:spChg>
        <pc:spChg chg="add mod">
          <ac:chgData name="Paweł Smoliński" userId="86aeea19-1e41-4ba1-9d7e-20002284166c" providerId="ADAL" clId="{35B8A36B-82E8-4780-95ED-F227A339B3A9}" dt="2023-10-14T14:13:28.321" v="8104" actId="20577"/>
          <ac:spMkLst>
            <pc:docMk/>
            <pc:sldMk cId="785424546" sldId="269"/>
            <ac:spMk id="14" creationId="{D81C96A6-67AF-E82C-F837-0821C00683F7}"/>
          </ac:spMkLst>
        </pc:spChg>
        <pc:spChg chg="add del mod">
          <ac:chgData name="Paweł Smoliński" userId="86aeea19-1e41-4ba1-9d7e-20002284166c" providerId="ADAL" clId="{35B8A36B-82E8-4780-95ED-F227A339B3A9}" dt="2023-09-25T22:53:02.106" v="5505" actId="478"/>
          <ac:spMkLst>
            <pc:docMk/>
            <pc:sldMk cId="785424546" sldId="269"/>
            <ac:spMk id="15" creationId="{9AF0FA56-890B-8752-04C5-34FDDDFA16FF}"/>
          </ac:spMkLst>
        </pc:spChg>
        <pc:spChg chg="add mod">
          <ac:chgData name="Paweł Smoliński" userId="86aeea19-1e41-4ba1-9d7e-20002284166c" providerId="ADAL" clId="{35B8A36B-82E8-4780-95ED-F227A339B3A9}" dt="2023-09-25T22:59:07.174" v="5658" actId="1076"/>
          <ac:spMkLst>
            <pc:docMk/>
            <pc:sldMk cId="785424546" sldId="269"/>
            <ac:spMk id="20" creationId="{69DC46CC-AD4A-CF9B-D5DD-8DEBEB055B4B}"/>
          </ac:spMkLst>
        </pc:spChg>
        <pc:spChg chg="add mod">
          <ac:chgData name="Paweł Smoliński" userId="86aeea19-1e41-4ba1-9d7e-20002284166c" providerId="ADAL" clId="{35B8A36B-82E8-4780-95ED-F227A339B3A9}" dt="2023-09-25T22:59:07.174" v="5658" actId="1076"/>
          <ac:spMkLst>
            <pc:docMk/>
            <pc:sldMk cId="785424546" sldId="269"/>
            <ac:spMk id="23" creationId="{5E405267-3300-BBCE-DC3A-53725B7F60FA}"/>
          </ac:spMkLst>
        </pc:spChg>
        <pc:spChg chg="add mod">
          <ac:chgData name="Paweł Smoliński" userId="86aeea19-1e41-4ba1-9d7e-20002284166c" providerId="ADAL" clId="{35B8A36B-82E8-4780-95ED-F227A339B3A9}" dt="2023-09-25T22:59:07.174" v="5658" actId="1076"/>
          <ac:spMkLst>
            <pc:docMk/>
            <pc:sldMk cId="785424546" sldId="269"/>
            <ac:spMk id="24" creationId="{8C9AC57F-89E7-AE88-7FD2-42073572A0AD}"/>
          </ac:spMkLst>
        </pc:spChg>
        <pc:spChg chg="add mod">
          <ac:chgData name="Paweł Smoliński" userId="86aeea19-1e41-4ba1-9d7e-20002284166c" providerId="ADAL" clId="{35B8A36B-82E8-4780-95ED-F227A339B3A9}" dt="2023-09-25T22:59:07.174" v="5658" actId="1076"/>
          <ac:spMkLst>
            <pc:docMk/>
            <pc:sldMk cId="785424546" sldId="269"/>
            <ac:spMk id="26" creationId="{285DA3B9-647D-A5FC-7A9A-5E0585AF444D}"/>
          </ac:spMkLst>
        </pc:spChg>
        <pc:spChg chg="add mod">
          <ac:chgData name="Paweł Smoliński" userId="86aeea19-1e41-4ba1-9d7e-20002284166c" providerId="ADAL" clId="{35B8A36B-82E8-4780-95ED-F227A339B3A9}" dt="2023-09-25T22:59:07.174" v="5658" actId="1076"/>
          <ac:spMkLst>
            <pc:docMk/>
            <pc:sldMk cId="785424546" sldId="269"/>
            <ac:spMk id="27" creationId="{E60FEB6E-9DA4-F79C-F760-70B74D216BFC}"/>
          </ac:spMkLst>
        </pc:spChg>
        <pc:spChg chg="add mod">
          <ac:chgData name="Paweł Smoliński" userId="86aeea19-1e41-4ba1-9d7e-20002284166c" providerId="ADAL" clId="{35B8A36B-82E8-4780-95ED-F227A339B3A9}" dt="2023-09-25T22:59:07.174" v="5658" actId="1076"/>
          <ac:spMkLst>
            <pc:docMk/>
            <pc:sldMk cId="785424546" sldId="269"/>
            <ac:spMk id="29" creationId="{97BC9A8D-7171-CFB2-D6C0-E4E05D4FE4E4}"/>
          </ac:spMkLst>
        </pc:spChg>
        <pc:spChg chg="add mod">
          <ac:chgData name="Paweł Smoliński" userId="86aeea19-1e41-4ba1-9d7e-20002284166c" providerId="ADAL" clId="{35B8A36B-82E8-4780-95ED-F227A339B3A9}" dt="2023-09-25T23:12:03.894" v="6107" actId="20577"/>
          <ac:spMkLst>
            <pc:docMk/>
            <pc:sldMk cId="785424546" sldId="269"/>
            <ac:spMk id="30" creationId="{76176121-CEF0-EB7E-28DC-E78576B56B37}"/>
          </ac:spMkLst>
        </pc:spChg>
        <pc:spChg chg="add mod">
          <ac:chgData name="Paweł Smoliński" userId="86aeea19-1e41-4ba1-9d7e-20002284166c" providerId="ADAL" clId="{35B8A36B-82E8-4780-95ED-F227A339B3A9}" dt="2023-09-25T22:59:13.663" v="5659" actId="1076"/>
          <ac:spMkLst>
            <pc:docMk/>
            <pc:sldMk cId="785424546" sldId="269"/>
            <ac:spMk id="32" creationId="{1D98A8A2-EC6E-93B1-DF45-C11C1E494B74}"/>
          </ac:spMkLst>
        </pc:spChg>
        <pc:spChg chg="del">
          <ac:chgData name="Paweł Smoliński" userId="86aeea19-1e41-4ba1-9d7e-20002284166c" providerId="ADAL" clId="{35B8A36B-82E8-4780-95ED-F227A339B3A9}" dt="2023-09-25T14:45:26.403" v="4620" actId="478"/>
          <ac:spMkLst>
            <pc:docMk/>
            <pc:sldMk cId="785424546" sldId="269"/>
            <ac:spMk id="33" creationId="{989751D6-E645-85BD-0176-B08D0D8F7E01}"/>
          </ac:spMkLst>
        </pc:spChg>
        <pc:spChg chg="add del mod">
          <ac:chgData name="Paweł Smoliński" userId="86aeea19-1e41-4ba1-9d7e-20002284166c" providerId="ADAL" clId="{35B8A36B-82E8-4780-95ED-F227A339B3A9}" dt="2023-09-25T22:57:18.970" v="5529" actId="478"/>
          <ac:spMkLst>
            <pc:docMk/>
            <pc:sldMk cId="785424546" sldId="269"/>
            <ac:spMk id="33" creationId="{BC17BF66-8F86-0ADC-2DDA-2E2EA263CEA7}"/>
          </ac:spMkLst>
        </pc:spChg>
        <pc:spChg chg="add del mod">
          <ac:chgData name="Paweł Smoliński" userId="86aeea19-1e41-4ba1-9d7e-20002284166c" providerId="ADAL" clId="{35B8A36B-82E8-4780-95ED-F227A339B3A9}" dt="2023-09-25T22:57:18.970" v="5529" actId="478"/>
          <ac:spMkLst>
            <pc:docMk/>
            <pc:sldMk cId="785424546" sldId="269"/>
            <ac:spMk id="34" creationId="{64A8F056-EECC-0F4F-1778-EA908EBAD1CF}"/>
          </ac:spMkLst>
        </pc:spChg>
        <pc:spChg chg="add del mod">
          <ac:chgData name="Paweł Smoliński" userId="86aeea19-1e41-4ba1-9d7e-20002284166c" providerId="ADAL" clId="{35B8A36B-82E8-4780-95ED-F227A339B3A9}" dt="2023-09-25T22:57:18.970" v="5529" actId="478"/>
          <ac:spMkLst>
            <pc:docMk/>
            <pc:sldMk cId="785424546" sldId="269"/>
            <ac:spMk id="36" creationId="{2EB91D83-AC5F-B2C2-93C2-2676FBF99FDA}"/>
          </ac:spMkLst>
        </pc:spChg>
        <pc:spChg chg="del">
          <ac:chgData name="Paweł Smoliński" userId="86aeea19-1e41-4ba1-9d7e-20002284166c" providerId="ADAL" clId="{35B8A36B-82E8-4780-95ED-F227A339B3A9}" dt="2023-09-25T14:45:29.427" v="4621" actId="478"/>
          <ac:spMkLst>
            <pc:docMk/>
            <pc:sldMk cId="785424546" sldId="269"/>
            <ac:spMk id="36" creationId="{FBAFCAA7-8793-2C4A-A08C-A1B7CE0F2843}"/>
          </ac:spMkLst>
        </pc:spChg>
        <pc:spChg chg="add del mod">
          <ac:chgData name="Paweł Smoliński" userId="86aeea19-1e41-4ba1-9d7e-20002284166c" providerId="ADAL" clId="{35B8A36B-82E8-4780-95ED-F227A339B3A9}" dt="2023-09-25T22:57:18.970" v="5529" actId="478"/>
          <ac:spMkLst>
            <pc:docMk/>
            <pc:sldMk cId="785424546" sldId="269"/>
            <ac:spMk id="37" creationId="{013CC75F-8288-BF49-859E-1C2FA5C63FB9}"/>
          </ac:spMkLst>
        </pc:spChg>
        <pc:spChg chg="add del mod">
          <ac:chgData name="Paweł Smoliński" userId="86aeea19-1e41-4ba1-9d7e-20002284166c" providerId="ADAL" clId="{35B8A36B-82E8-4780-95ED-F227A339B3A9}" dt="2023-09-25T22:57:18.970" v="5529" actId="478"/>
          <ac:spMkLst>
            <pc:docMk/>
            <pc:sldMk cId="785424546" sldId="269"/>
            <ac:spMk id="38" creationId="{769CD4F3-46A7-3E03-7DFC-F0CBBEE09D17}"/>
          </ac:spMkLst>
        </pc:spChg>
        <pc:spChg chg="add del mod">
          <ac:chgData name="Paweł Smoliński" userId="86aeea19-1e41-4ba1-9d7e-20002284166c" providerId="ADAL" clId="{35B8A36B-82E8-4780-95ED-F227A339B3A9}" dt="2023-09-25T22:57:18.970" v="5529" actId="478"/>
          <ac:spMkLst>
            <pc:docMk/>
            <pc:sldMk cId="785424546" sldId="269"/>
            <ac:spMk id="39" creationId="{01DE35D5-5C26-3945-74C5-8F043DF5EB5E}"/>
          </ac:spMkLst>
        </pc:spChg>
        <pc:spChg chg="add mod">
          <ac:chgData name="Paweł Smoliński" userId="86aeea19-1e41-4ba1-9d7e-20002284166c" providerId="ADAL" clId="{35B8A36B-82E8-4780-95ED-F227A339B3A9}" dt="2023-09-25T23:11:56.146" v="6105" actId="20577"/>
          <ac:spMkLst>
            <pc:docMk/>
            <pc:sldMk cId="785424546" sldId="269"/>
            <ac:spMk id="40" creationId="{4734149E-A636-9A6B-9BE4-959980F3E2EE}"/>
          </ac:spMkLst>
        </pc:spChg>
        <pc:spChg chg="add mod">
          <ac:chgData name="Paweł Smoliński" userId="86aeea19-1e41-4ba1-9d7e-20002284166c" providerId="ADAL" clId="{35B8A36B-82E8-4780-95ED-F227A339B3A9}" dt="2023-09-25T22:57:41.262" v="5564"/>
          <ac:spMkLst>
            <pc:docMk/>
            <pc:sldMk cId="785424546" sldId="269"/>
            <ac:spMk id="41" creationId="{5A5E85E8-838C-125F-4938-B5955FB69406}"/>
          </ac:spMkLst>
        </pc:spChg>
        <pc:spChg chg="add mod">
          <ac:chgData name="Paweł Smoliński" userId="86aeea19-1e41-4ba1-9d7e-20002284166c" providerId="ADAL" clId="{35B8A36B-82E8-4780-95ED-F227A339B3A9}" dt="2023-09-25T22:59:13.663" v="5659" actId="1076"/>
          <ac:spMkLst>
            <pc:docMk/>
            <pc:sldMk cId="785424546" sldId="269"/>
            <ac:spMk id="42" creationId="{B4B41C33-45AA-9E63-A7D1-8B9378B5C309}"/>
          </ac:spMkLst>
        </pc:spChg>
        <pc:spChg chg="add mod">
          <ac:chgData name="Paweł Smoliński" userId="86aeea19-1e41-4ba1-9d7e-20002284166c" providerId="ADAL" clId="{35B8A36B-82E8-4780-95ED-F227A339B3A9}" dt="2023-09-25T22:59:13.663" v="5659" actId="1076"/>
          <ac:spMkLst>
            <pc:docMk/>
            <pc:sldMk cId="785424546" sldId="269"/>
            <ac:spMk id="43" creationId="{95D39DC1-69AA-A4AF-BDD3-C412382E5ECC}"/>
          </ac:spMkLst>
        </pc:spChg>
        <pc:cxnChg chg="del mod">
          <ac:chgData name="Paweł Smoliński" userId="86aeea19-1e41-4ba1-9d7e-20002284166c" providerId="ADAL" clId="{35B8A36B-82E8-4780-95ED-F227A339B3A9}" dt="2023-09-25T14:45:26.403" v="4620" actId="478"/>
          <ac:cxnSpMkLst>
            <pc:docMk/>
            <pc:sldMk cId="785424546" sldId="269"/>
            <ac:cxnSpMk id="14" creationId="{F425B395-0AD9-F181-40B9-FACA0D77AF1A}"/>
          </ac:cxnSpMkLst>
        </pc:cxnChg>
        <pc:cxnChg chg="del mod">
          <ac:chgData name="Paweł Smoliński" userId="86aeea19-1e41-4ba1-9d7e-20002284166c" providerId="ADAL" clId="{35B8A36B-82E8-4780-95ED-F227A339B3A9}" dt="2023-09-25T14:45:26.403" v="4620" actId="478"/>
          <ac:cxnSpMkLst>
            <pc:docMk/>
            <pc:sldMk cId="785424546" sldId="269"/>
            <ac:cxnSpMk id="15" creationId="{C0406ADE-1970-128A-D709-33B15557B91D}"/>
          </ac:cxnSpMkLst>
        </pc:cxnChg>
        <pc:cxnChg chg="del mod">
          <ac:chgData name="Paweł Smoliński" userId="86aeea19-1e41-4ba1-9d7e-20002284166c" providerId="ADAL" clId="{35B8A36B-82E8-4780-95ED-F227A339B3A9}" dt="2023-09-25T14:45:26.403" v="4620" actId="478"/>
          <ac:cxnSpMkLst>
            <pc:docMk/>
            <pc:sldMk cId="785424546" sldId="269"/>
            <ac:cxnSpMk id="29" creationId="{B6778D5F-C17B-45A3-ADDC-0D51DEDD4186}"/>
          </ac:cxnSpMkLst>
        </pc:cxnChg>
        <pc:cxnChg chg="add mod">
          <ac:chgData name="Paweł Smoliński" userId="86aeea19-1e41-4ba1-9d7e-20002284166c" providerId="ADAL" clId="{35B8A36B-82E8-4780-95ED-F227A339B3A9}" dt="2023-09-25T22:59:23.365" v="5671" actId="1036"/>
          <ac:cxnSpMkLst>
            <pc:docMk/>
            <pc:sldMk cId="785424546" sldId="269"/>
            <ac:cxnSpMk id="45" creationId="{A5848220-3878-2F9F-D5C5-4C5C27E89127}"/>
          </ac:cxnSpMkLst>
        </pc:cxnChg>
        <pc:cxnChg chg="add mod">
          <ac:chgData name="Paweł Smoliński" userId="86aeea19-1e41-4ba1-9d7e-20002284166c" providerId="ADAL" clId="{35B8A36B-82E8-4780-95ED-F227A339B3A9}" dt="2023-09-25T22:59:18.271" v="5660" actId="1076"/>
          <ac:cxnSpMkLst>
            <pc:docMk/>
            <pc:sldMk cId="785424546" sldId="269"/>
            <ac:cxnSpMk id="46" creationId="{3976C91A-96B6-49E2-003B-37498B77D68B}"/>
          </ac:cxnSpMkLst>
        </pc:cxnChg>
        <pc:cxnChg chg="add del mod">
          <ac:chgData name="Paweł Smoliński" userId="86aeea19-1e41-4ba1-9d7e-20002284166c" providerId="ADAL" clId="{35B8A36B-82E8-4780-95ED-F227A339B3A9}" dt="2023-09-25T22:59:51.545" v="5673"/>
          <ac:cxnSpMkLst>
            <pc:docMk/>
            <pc:sldMk cId="785424546" sldId="269"/>
            <ac:cxnSpMk id="47" creationId="{4201B128-D98E-C894-A8BC-D0948E7F62E2}"/>
          </ac:cxnSpMkLst>
        </pc:cxnChg>
      </pc:sldChg>
      <pc:sldChg chg="add del">
        <pc:chgData name="Paweł Smoliński" userId="86aeea19-1e41-4ba1-9d7e-20002284166c" providerId="ADAL" clId="{35B8A36B-82E8-4780-95ED-F227A339B3A9}" dt="2023-09-25T14:50:16.772" v="4678" actId="47"/>
        <pc:sldMkLst>
          <pc:docMk/>
          <pc:sldMk cId="1706622929" sldId="270"/>
        </pc:sldMkLst>
      </pc:sldChg>
      <pc:sldChg chg="new del">
        <pc:chgData name="Paweł Smoliński" userId="86aeea19-1e41-4ba1-9d7e-20002284166c" providerId="ADAL" clId="{35B8A36B-82E8-4780-95ED-F227A339B3A9}" dt="2023-09-25T14:49:06.557" v="4675" actId="47"/>
        <pc:sldMkLst>
          <pc:docMk/>
          <pc:sldMk cId="1831588256" sldId="270"/>
        </pc:sldMkLst>
      </pc:sldChg>
      <pc:sldChg chg="addSp delSp modSp new mod">
        <pc:chgData name="Paweł Smoliński" userId="86aeea19-1e41-4ba1-9d7e-20002284166c" providerId="ADAL" clId="{35B8A36B-82E8-4780-95ED-F227A339B3A9}" dt="2023-09-25T15:01:04.589" v="5028" actId="114"/>
        <pc:sldMkLst>
          <pc:docMk/>
          <pc:sldMk cId="4074003969" sldId="271"/>
        </pc:sldMkLst>
        <pc:spChg chg="mod">
          <ac:chgData name="Paweł Smoliński" userId="86aeea19-1e41-4ba1-9d7e-20002284166c" providerId="ADAL" clId="{35B8A36B-82E8-4780-95ED-F227A339B3A9}" dt="2023-09-25T14:50:52.687" v="4727" actId="207"/>
          <ac:spMkLst>
            <pc:docMk/>
            <pc:sldMk cId="4074003969" sldId="271"/>
            <ac:spMk id="2" creationId="{21E81540-D670-6713-4180-77CE41194BF6}"/>
          </ac:spMkLst>
        </pc:spChg>
        <pc:spChg chg="mod">
          <ac:chgData name="Paweł Smoliński" userId="86aeea19-1e41-4ba1-9d7e-20002284166c" providerId="ADAL" clId="{35B8A36B-82E8-4780-95ED-F227A339B3A9}" dt="2023-09-25T15:01:04.589" v="5028" actId="114"/>
          <ac:spMkLst>
            <pc:docMk/>
            <pc:sldMk cId="4074003969" sldId="271"/>
            <ac:spMk id="3" creationId="{4965208F-D1C6-5575-E759-D8301F8DC2AF}"/>
          </ac:spMkLst>
        </pc:spChg>
        <pc:spChg chg="add del mod">
          <ac:chgData name="Paweł Smoliński" userId="86aeea19-1e41-4ba1-9d7e-20002284166c" providerId="ADAL" clId="{35B8A36B-82E8-4780-95ED-F227A339B3A9}" dt="2023-09-25T14:51:59.825" v="4771" actId="478"/>
          <ac:spMkLst>
            <pc:docMk/>
            <pc:sldMk cId="4074003969" sldId="271"/>
            <ac:spMk id="4" creationId="{B6448FA3-CD33-ECAD-86B9-FF62FB80FAE8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5" creationId="{EC7CF18F-3DF4-3968-8C95-D288257C5B50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6" creationId="{E12DB7DD-3AF5-76ED-31E9-D628A4F88E49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7" creationId="{A5FD3A90-02D7-8945-C399-2C0953DA4950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8" creationId="{CCC87E28-A988-F817-C5D9-38552378D2BA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9" creationId="{F3E54E01-E7EA-13C0-0CAA-E0A485B58D99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12" creationId="{C12477D0-06D7-4044-A1FC-8CF913B40B53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13" creationId="{CF75F6E9-FD0A-8AC8-B8A3-DB9801551AB9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16" creationId="{20FE6579-889D-B0DB-BC59-9FC96A8CDD04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17" creationId="{89A2C608-0E9E-8D81-0FE5-3B3B53995D9A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23" creationId="{DD669577-D0D4-740A-E357-580F32EADF85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24" creationId="{AB163A38-5415-5814-72C7-DC2979C395F6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25" creationId="{022E3EF8-1E24-688D-DE84-80F210D8B32A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28" creationId="{2670AB61-6847-749C-E40E-27F2D9E03BBD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29" creationId="{8CA1FEF5-62D8-9E63-DC54-29CE4B620E9E}"/>
          </ac:spMkLst>
        </pc:spChg>
        <pc:spChg chg="add mod">
          <ac:chgData name="Paweł Smoliński" userId="86aeea19-1e41-4ba1-9d7e-20002284166c" providerId="ADAL" clId="{35B8A36B-82E8-4780-95ED-F227A339B3A9}" dt="2023-09-25T14:54:01.938" v="4881" actId="1076"/>
          <ac:spMkLst>
            <pc:docMk/>
            <pc:sldMk cId="4074003969" sldId="271"/>
            <ac:spMk id="30" creationId="{439B128F-C025-F226-DF4F-6716D873DC1F}"/>
          </ac:spMkLst>
        </pc:spChg>
        <pc:spChg chg="add del mod">
          <ac:chgData name="Paweł Smoliński" userId="86aeea19-1e41-4ba1-9d7e-20002284166c" providerId="ADAL" clId="{35B8A36B-82E8-4780-95ED-F227A339B3A9}" dt="2023-09-25T14:54:36.073" v="4889" actId="11529"/>
          <ac:spMkLst>
            <pc:docMk/>
            <pc:sldMk cId="4074003969" sldId="271"/>
            <ac:spMk id="33" creationId="{8A56151C-47CF-49F8-A517-EC2FE3648B4D}"/>
          </ac:spMkLst>
        </pc:spChg>
        <pc:spChg chg="add mod">
          <ac:chgData name="Paweł Smoliński" userId="86aeea19-1e41-4ba1-9d7e-20002284166c" providerId="ADAL" clId="{35B8A36B-82E8-4780-95ED-F227A339B3A9}" dt="2023-09-25T14:56:01.085" v="4944" actId="114"/>
          <ac:spMkLst>
            <pc:docMk/>
            <pc:sldMk cId="4074003969" sldId="271"/>
            <ac:spMk id="43" creationId="{FE4062D1-A891-1CB8-0A35-A2E02C9A6BF6}"/>
          </ac:spMkLst>
        </pc:spChg>
        <pc:spChg chg="add mod">
          <ac:chgData name="Paweł Smoliński" userId="86aeea19-1e41-4ba1-9d7e-20002284166c" providerId="ADAL" clId="{35B8A36B-82E8-4780-95ED-F227A339B3A9}" dt="2023-09-25T14:56:10.246" v="4946" actId="1076"/>
          <ac:spMkLst>
            <pc:docMk/>
            <pc:sldMk cId="4074003969" sldId="271"/>
            <ac:spMk id="44" creationId="{73EDDF6E-9001-98A5-1AED-B503585D0F44}"/>
          </ac:spMkLst>
        </pc:sp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10" creationId="{7D369DE0-CCA7-3101-6F26-66014E0B88F9}"/>
          </ac:cxnSpMkLst>
        </pc:cxn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11" creationId="{07A35DDB-2FAF-2C2E-3226-49586171C1AC}"/>
          </ac:cxnSpMkLst>
        </pc:cxn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14" creationId="{3B407D93-F90F-E4A4-A50B-5A3BDB553693}"/>
          </ac:cxnSpMkLst>
        </pc:cxn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15" creationId="{756A7C33-47E1-18AD-FFE9-A91F28052833}"/>
          </ac:cxnSpMkLst>
        </pc:cxn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18" creationId="{F160C32B-934D-3F58-B94B-7A157AC754E0}"/>
          </ac:cxnSpMkLst>
        </pc:cxn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19" creationId="{7E588829-9ECC-A816-D46D-1972A4423601}"/>
          </ac:cxnSpMkLst>
        </pc:cxnChg>
        <pc:cxnChg chg="add del mod">
          <ac:chgData name="Paweł Smoliński" userId="86aeea19-1e41-4ba1-9d7e-20002284166c" providerId="ADAL" clId="{35B8A36B-82E8-4780-95ED-F227A339B3A9}" dt="2023-09-25T14:52:00.733" v="4772" actId="478"/>
          <ac:cxnSpMkLst>
            <pc:docMk/>
            <pc:sldMk cId="4074003969" sldId="271"/>
            <ac:cxnSpMk id="20" creationId="{045A49B9-A9B6-93AC-7693-F721664B5A57}"/>
          </ac:cxnSpMkLst>
        </pc:cxnChg>
        <pc:cxnChg chg="add del mod">
          <ac:chgData name="Paweł Smoliński" userId="86aeea19-1e41-4ba1-9d7e-20002284166c" providerId="ADAL" clId="{35B8A36B-82E8-4780-95ED-F227A339B3A9}" dt="2023-09-25T14:52:02.174" v="4774" actId="478"/>
          <ac:cxnSpMkLst>
            <pc:docMk/>
            <pc:sldMk cId="4074003969" sldId="271"/>
            <ac:cxnSpMk id="21" creationId="{677E4A66-FB5A-A0F2-A199-BC2F8BB9161D}"/>
          </ac:cxnSpMkLst>
        </pc:cxnChg>
        <pc:cxnChg chg="add del mod">
          <ac:chgData name="Paweł Smoliński" userId="86aeea19-1e41-4ba1-9d7e-20002284166c" providerId="ADAL" clId="{35B8A36B-82E8-4780-95ED-F227A339B3A9}" dt="2023-09-25T14:52:01.533" v="4773" actId="478"/>
          <ac:cxnSpMkLst>
            <pc:docMk/>
            <pc:sldMk cId="4074003969" sldId="271"/>
            <ac:cxnSpMk id="22" creationId="{73775350-49F3-1149-90DD-B1F55C370F8D}"/>
          </ac:cxnSpMkLst>
        </pc:cxn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26" creationId="{734888E2-12F5-18AF-E0D3-2841E0D52A41}"/>
          </ac:cxnSpMkLst>
        </pc:cxn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27" creationId="{DA373D58-99C1-AC45-61C2-3F8913D148CA}"/>
          </ac:cxnSpMkLst>
        </pc:cxn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31" creationId="{08C85E8C-9FC8-16CE-6874-E6A3CD1F2B3C}"/>
          </ac:cxnSpMkLst>
        </pc:cxnChg>
        <pc:cxnChg chg="add mod">
          <ac:chgData name="Paweł Smoliński" userId="86aeea19-1e41-4ba1-9d7e-20002284166c" providerId="ADAL" clId="{35B8A36B-82E8-4780-95ED-F227A339B3A9}" dt="2023-09-25T14:54:01.938" v="4881" actId="1076"/>
          <ac:cxnSpMkLst>
            <pc:docMk/>
            <pc:sldMk cId="4074003969" sldId="271"/>
            <ac:cxnSpMk id="32" creationId="{8602A81A-386F-AEC0-A5A4-2241672C9BFD}"/>
          </ac:cxnSpMkLst>
        </pc:cxnChg>
        <pc:cxnChg chg="add mod">
          <ac:chgData name="Paweł Smoliński" userId="86aeea19-1e41-4ba1-9d7e-20002284166c" providerId="ADAL" clId="{35B8A36B-82E8-4780-95ED-F227A339B3A9}" dt="2023-09-25T14:55:16.386" v="4907" actId="208"/>
          <ac:cxnSpMkLst>
            <pc:docMk/>
            <pc:sldMk cId="4074003969" sldId="271"/>
            <ac:cxnSpMk id="35" creationId="{1E0AF70B-4ABD-B9F3-C544-7D30F77160D1}"/>
          </ac:cxnSpMkLst>
        </pc:cxnChg>
        <pc:cxnChg chg="add del mod">
          <ac:chgData name="Paweł Smoliński" userId="86aeea19-1e41-4ba1-9d7e-20002284166c" providerId="ADAL" clId="{35B8A36B-82E8-4780-95ED-F227A339B3A9}" dt="2023-09-25T14:55:09.395" v="4905"/>
          <ac:cxnSpMkLst>
            <pc:docMk/>
            <pc:sldMk cId="4074003969" sldId="271"/>
            <ac:cxnSpMk id="37" creationId="{A5F7230B-E306-28EA-00D4-95D732BEF639}"/>
          </ac:cxnSpMkLst>
        </pc:cxnChg>
        <pc:cxnChg chg="add del mod">
          <ac:chgData name="Paweł Smoliński" userId="86aeea19-1e41-4ba1-9d7e-20002284166c" providerId="ADAL" clId="{35B8A36B-82E8-4780-95ED-F227A339B3A9}" dt="2023-09-25T14:55:07.074" v="4901"/>
          <ac:cxnSpMkLst>
            <pc:docMk/>
            <pc:sldMk cId="4074003969" sldId="271"/>
            <ac:cxnSpMk id="39" creationId="{187F4607-828F-5F7C-E823-B282A9C78367}"/>
          </ac:cxnSpMkLst>
        </pc:cxnChg>
        <pc:cxnChg chg="add mod">
          <ac:chgData name="Paweł Smoliński" userId="86aeea19-1e41-4ba1-9d7e-20002284166c" providerId="ADAL" clId="{35B8A36B-82E8-4780-95ED-F227A339B3A9}" dt="2023-09-25T14:55:20.635" v="4909" actId="1076"/>
          <ac:cxnSpMkLst>
            <pc:docMk/>
            <pc:sldMk cId="4074003969" sldId="271"/>
            <ac:cxnSpMk id="40" creationId="{9792FCD0-8298-D7FD-A0E7-DF9DF76813EF}"/>
          </ac:cxnSpMkLst>
        </pc:cxnChg>
        <pc:cxnChg chg="add mod">
          <ac:chgData name="Paweł Smoliński" userId="86aeea19-1e41-4ba1-9d7e-20002284166c" providerId="ADAL" clId="{35B8A36B-82E8-4780-95ED-F227A339B3A9}" dt="2023-09-25T14:55:23.784" v="4911" actId="1076"/>
          <ac:cxnSpMkLst>
            <pc:docMk/>
            <pc:sldMk cId="4074003969" sldId="271"/>
            <ac:cxnSpMk id="41" creationId="{920675AB-CDDF-FDC9-62A7-77C51020FEC7}"/>
          </ac:cxnSpMkLst>
        </pc:cxnChg>
        <pc:cxnChg chg="add mod">
          <ac:chgData name="Paweł Smoliński" userId="86aeea19-1e41-4ba1-9d7e-20002284166c" providerId="ADAL" clId="{35B8A36B-82E8-4780-95ED-F227A339B3A9}" dt="2023-09-25T14:55:32.728" v="4913" actId="1076"/>
          <ac:cxnSpMkLst>
            <pc:docMk/>
            <pc:sldMk cId="4074003969" sldId="271"/>
            <ac:cxnSpMk id="42" creationId="{187BCD40-6FFF-8177-00F8-023C75C15257}"/>
          </ac:cxnSpMkLst>
        </pc:cxnChg>
      </pc:sldChg>
      <pc:sldChg chg="addSp delSp modSp add mod">
        <pc:chgData name="Paweł Smoliński" userId="86aeea19-1e41-4ba1-9d7e-20002284166c" providerId="ADAL" clId="{35B8A36B-82E8-4780-95ED-F227A339B3A9}" dt="2023-09-25T23:20:56.737" v="6611" actId="5793"/>
        <pc:sldMkLst>
          <pc:docMk/>
          <pc:sldMk cId="1378573173" sldId="272"/>
        </pc:sldMkLst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3" creationId="{04309EF3-A2BA-EA0D-82CC-DC9D5AE332F2}"/>
          </ac:spMkLst>
        </pc:spChg>
        <pc:spChg chg="add mod">
          <ac:chgData name="Paweł Smoliński" userId="86aeea19-1e41-4ba1-9d7e-20002284166c" providerId="ADAL" clId="{35B8A36B-82E8-4780-95ED-F227A339B3A9}" dt="2023-09-25T23:20:56.737" v="6611" actId="5793"/>
          <ac:spMkLst>
            <pc:docMk/>
            <pc:sldMk cId="1378573173" sldId="272"/>
            <ac:spMk id="3" creationId="{BFFE1249-FECB-B3C1-5519-616A6ED15419}"/>
          </ac:spMkLst>
        </pc:spChg>
        <pc:spChg chg="mod">
          <ac:chgData name="Paweł Smoliński" userId="86aeea19-1e41-4ba1-9d7e-20002284166c" providerId="ADAL" clId="{35B8A36B-82E8-4780-95ED-F227A339B3A9}" dt="2023-09-25T23:08:56.685" v="6066" actId="207"/>
          <ac:spMkLst>
            <pc:docMk/>
            <pc:sldMk cId="1378573173" sldId="272"/>
            <ac:spMk id="4" creationId="{735C81F4-4F92-4A64-3C14-169D7FC3FDC3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7" creationId="{25A277EB-7F18-49B6-3ED4-6A83DE9B4468}"/>
          </ac:spMkLst>
        </pc:spChg>
        <pc:spChg chg="add mod">
          <ac:chgData name="Paweł Smoliński" userId="86aeea19-1e41-4ba1-9d7e-20002284166c" providerId="ADAL" clId="{35B8A36B-82E8-4780-95ED-F227A339B3A9}" dt="2023-09-25T23:06:24.375" v="5888" actId="1037"/>
          <ac:spMkLst>
            <pc:docMk/>
            <pc:sldMk cId="1378573173" sldId="272"/>
            <ac:spMk id="9" creationId="{3AEE44FD-CD28-2AB7-9211-08842973BA45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10" creationId="{266A7B07-9121-9CE8-F28F-2B183DC74954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11" creationId="{DFD809D3-3D1C-CA26-8C3B-4EC4D68ED493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12" creationId="{DF8D137F-D0F1-7F14-A82E-A67B85B38A21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13" creationId="{4B3ECC3E-1652-5EE2-C882-7A95D9F5B8A1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14" creationId="{D81C96A6-67AF-E82C-F837-0821C00683F7}"/>
          </ac:spMkLst>
        </pc:spChg>
        <pc:spChg chg="add mod">
          <ac:chgData name="Paweł Smoliński" userId="86aeea19-1e41-4ba1-9d7e-20002284166c" providerId="ADAL" clId="{35B8A36B-82E8-4780-95ED-F227A339B3A9}" dt="2023-09-25T23:06:24.375" v="5888" actId="1037"/>
          <ac:spMkLst>
            <pc:docMk/>
            <pc:sldMk cId="1378573173" sldId="272"/>
            <ac:spMk id="15" creationId="{FDBBF29C-84D3-69D6-1EFC-E770CBA57FFE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20" creationId="{69DC46CC-AD4A-CF9B-D5DD-8DEBEB055B4B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23" creationId="{5E405267-3300-BBCE-DC3A-53725B7F60FA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24" creationId="{8C9AC57F-89E7-AE88-7FD2-42073572A0AD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26" creationId="{285DA3B9-647D-A5FC-7A9A-5E0585AF444D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27" creationId="{E60FEB6E-9DA4-F79C-F760-70B74D216BFC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29" creationId="{97BC9A8D-7171-CFB2-D6C0-E4E05D4FE4E4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30" creationId="{76176121-CEF0-EB7E-28DC-E78576B56B37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32" creationId="{1D98A8A2-EC6E-93B1-DF45-C11C1E494B74}"/>
          </ac:spMkLst>
        </pc:spChg>
        <pc:spChg chg="add mod">
          <ac:chgData name="Paweł Smoliński" userId="86aeea19-1e41-4ba1-9d7e-20002284166c" providerId="ADAL" clId="{35B8A36B-82E8-4780-95ED-F227A339B3A9}" dt="2023-09-25T23:06:24.375" v="5888" actId="1037"/>
          <ac:spMkLst>
            <pc:docMk/>
            <pc:sldMk cId="1378573173" sldId="272"/>
            <ac:spMk id="33" creationId="{999E7A32-52DC-D1AD-242E-0A8A1A56AABB}"/>
          </ac:spMkLst>
        </pc:spChg>
        <pc:spChg chg="add mod">
          <ac:chgData name="Paweł Smoliński" userId="86aeea19-1e41-4ba1-9d7e-20002284166c" providerId="ADAL" clId="{35B8A36B-82E8-4780-95ED-F227A339B3A9}" dt="2023-09-25T23:09:41.025" v="6073" actId="207"/>
          <ac:spMkLst>
            <pc:docMk/>
            <pc:sldMk cId="1378573173" sldId="272"/>
            <ac:spMk id="34" creationId="{2A71B4ED-3E2D-27B8-BA29-ACF7483A497D}"/>
          </ac:spMkLst>
        </pc:spChg>
        <pc:spChg chg="add del mod">
          <ac:chgData name="Paweł Smoliński" userId="86aeea19-1e41-4ba1-9d7e-20002284166c" providerId="ADAL" clId="{35B8A36B-82E8-4780-95ED-F227A339B3A9}" dt="2023-09-25T23:06:24.375" v="5888" actId="1037"/>
          <ac:spMkLst>
            <pc:docMk/>
            <pc:sldMk cId="1378573173" sldId="272"/>
            <ac:spMk id="36" creationId="{1FC168BE-FE72-91FB-0972-FD38CBF37A17}"/>
          </ac:spMkLst>
        </pc:spChg>
        <pc:spChg chg="add mod">
          <ac:chgData name="Paweł Smoliński" userId="86aeea19-1e41-4ba1-9d7e-20002284166c" providerId="ADAL" clId="{35B8A36B-82E8-4780-95ED-F227A339B3A9}" dt="2023-09-25T23:06:24.375" v="5888" actId="1037"/>
          <ac:spMkLst>
            <pc:docMk/>
            <pc:sldMk cId="1378573173" sldId="272"/>
            <ac:spMk id="37" creationId="{79FB8DC7-811D-9086-60C5-CD98C6BB0D85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38" creationId="{C364A5DF-09D2-8C3F-326B-54035F2D5F84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39" creationId="{91096B61-F01B-16C8-FB80-93801BBD4331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40" creationId="{4734149E-A636-9A6B-9BE4-959980F3E2EE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41" creationId="{5A5E85E8-838C-125F-4938-B5955FB69406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42" creationId="{B4B41C33-45AA-9E63-A7D1-8B9378B5C309}"/>
          </ac:spMkLst>
        </pc:spChg>
        <pc:spChg chg="del">
          <ac:chgData name="Paweł Smoliński" userId="86aeea19-1e41-4ba1-9d7e-20002284166c" providerId="ADAL" clId="{35B8A36B-82E8-4780-95ED-F227A339B3A9}" dt="2023-09-25T23:00:15.081" v="5675" actId="478"/>
          <ac:spMkLst>
            <pc:docMk/>
            <pc:sldMk cId="1378573173" sldId="272"/>
            <ac:spMk id="43" creationId="{95D39DC1-69AA-A4AF-BDD3-C412382E5ECC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44" creationId="{FE7944A4-9728-25E9-EE6E-DD85F59C5C12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47" creationId="{2A03CA9E-F084-68B4-E01E-092948878B0E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48" creationId="{149C08FA-D879-7F23-6B90-E4773C262F75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49" creationId="{211DA555-2289-38A0-96CE-0081754C7D8D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50" creationId="{D39068ED-8B22-79CB-2522-242165BF3296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51" creationId="{8E5AD154-82DA-EC31-CF0B-218C58112FF8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52" creationId="{04EE6FD8-E1A6-6A11-7E90-67B2294C7C09}"/>
          </ac:spMkLst>
        </pc:spChg>
        <pc:spChg chg="add mod">
          <ac:chgData name="Paweł Smoliński" userId="86aeea19-1e41-4ba1-9d7e-20002284166c" providerId="ADAL" clId="{35B8A36B-82E8-4780-95ED-F227A339B3A9}" dt="2023-09-25T23:10:38.034" v="6097" actId="1076"/>
          <ac:spMkLst>
            <pc:docMk/>
            <pc:sldMk cId="1378573173" sldId="272"/>
            <ac:spMk id="53" creationId="{1DA13365-0F27-9AC4-B278-58D0669FC0D2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54" creationId="{F2BBA76A-1477-7FA8-AEB3-5A25B0CA767B}"/>
          </ac:spMkLst>
        </pc:spChg>
        <pc:spChg chg="add mod">
          <ac:chgData name="Paweł Smoliński" userId="86aeea19-1e41-4ba1-9d7e-20002284166c" providerId="ADAL" clId="{35B8A36B-82E8-4780-95ED-F227A339B3A9}" dt="2023-09-25T23:10:29.388" v="6096" actId="1036"/>
          <ac:spMkLst>
            <pc:docMk/>
            <pc:sldMk cId="1378573173" sldId="272"/>
            <ac:spMk id="55" creationId="{63FE3401-B4ED-5130-4C3E-1D4FE8B84998}"/>
          </ac:spMkLst>
        </pc:spChg>
        <pc:cxnChg chg="del">
          <ac:chgData name="Paweł Smoliński" userId="86aeea19-1e41-4ba1-9d7e-20002284166c" providerId="ADAL" clId="{35B8A36B-82E8-4780-95ED-F227A339B3A9}" dt="2023-09-25T23:00:15.081" v="5675" actId="478"/>
          <ac:cxnSpMkLst>
            <pc:docMk/>
            <pc:sldMk cId="1378573173" sldId="272"/>
            <ac:cxnSpMk id="45" creationId="{A5848220-3878-2F9F-D5C5-4C5C27E89127}"/>
          </ac:cxnSpMkLst>
        </pc:cxnChg>
        <pc:cxnChg chg="del">
          <ac:chgData name="Paweł Smoliński" userId="86aeea19-1e41-4ba1-9d7e-20002284166c" providerId="ADAL" clId="{35B8A36B-82E8-4780-95ED-F227A339B3A9}" dt="2023-09-25T23:00:15.081" v="5675" actId="478"/>
          <ac:cxnSpMkLst>
            <pc:docMk/>
            <pc:sldMk cId="1378573173" sldId="272"/>
            <ac:cxnSpMk id="46" creationId="{3976C91A-96B6-49E2-003B-37498B77D68B}"/>
          </ac:cxnSpMkLst>
        </pc:cxnChg>
        <pc:cxnChg chg="add mod">
          <ac:chgData name="Paweł Smoliński" userId="86aeea19-1e41-4ba1-9d7e-20002284166c" providerId="ADAL" clId="{35B8A36B-82E8-4780-95ED-F227A339B3A9}" dt="2023-09-25T23:10:42.112" v="6098"/>
          <ac:cxnSpMkLst>
            <pc:docMk/>
            <pc:sldMk cId="1378573173" sldId="272"/>
            <ac:cxnSpMk id="56" creationId="{4E54713E-FC41-9F74-98B3-BDAA959AC27A}"/>
          </ac:cxnSpMkLst>
        </pc:cxnChg>
        <pc:cxnChg chg="add mod">
          <ac:chgData name="Paweł Smoliński" userId="86aeea19-1e41-4ba1-9d7e-20002284166c" providerId="ADAL" clId="{35B8A36B-82E8-4780-95ED-F227A339B3A9}" dt="2023-09-25T23:10:54.378" v="6100" actId="1076"/>
          <ac:cxnSpMkLst>
            <pc:docMk/>
            <pc:sldMk cId="1378573173" sldId="272"/>
            <ac:cxnSpMk id="57" creationId="{95D47BFD-15BF-1379-DD33-252562F24AC3}"/>
          </ac:cxnSpMkLst>
        </pc:cxnChg>
      </pc:sldChg>
      <pc:sldChg chg="delSp modSp add del mod ord">
        <pc:chgData name="Paweł Smoliński" userId="86aeea19-1e41-4ba1-9d7e-20002284166c" providerId="ADAL" clId="{35B8A36B-82E8-4780-95ED-F227A339B3A9}" dt="2023-09-25T22:42:08.955" v="5099" actId="47"/>
        <pc:sldMkLst>
          <pc:docMk/>
          <pc:sldMk cId="1584050120" sldId="272"/>
        </pc:sldMkLst>
        <pc:spChg chg="mod">
          <ac:chgData name="Paweł Smoliński" userId="86aeea19-1e41-4ba1-9d7e-20002284166c" providerId="ADAL" clId="{35B8A36B-82E8-4780-95ED-F227A339B3A9}" dt="2023-09-25T22:37:01.341" v="5089" actId="20577"/>
          <ac:spMkLst>
            <pc:docMk/>
            <pc:sldMk cId="1584050120" sldId="272"/>
            <ac:spMk id="2" creationId="{21E81540-D670-6713-4180-77CE41194BF6}"/>
          </ac:spMkLst>
        </pc:spChg>
        <pc:spChg chg="mod">
          <ac:chgData name="Paweł Smoliński" userId="86aeea19-1e41-4ba1-9d7e-20002284166c" providerId="ADAL" clId="{35B8A36B-82E8-4780-95ED-F227A339B3A9}" dt="2023-09-25T22:40:46.076" v="5090" actId="20577"/>
          <ac:spMkLst>
            <pc:docMk/>
            <pc:sldMk cId="1584050120" sldId="272"/>
            <ac:spMk id="3" creationId="{4965208F-D1C6-5575-E759-D8301F8DC2AF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5" creationId="{EC7CF18F-3DF4-3968-8C95-D288257C5B50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6" creationId="{E12DB7DD-3AF5-76ED-31E9-D628A4F88E49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7" creationId="{A5FD3A90-02D7-8945-C399-2C0953DA4950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8" creationId="{CCC87E28-A988-F817-C5D9-38552378D2BA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9" creationId="{F3E54E01-E7EA-13C0-0CAA-E0A485B58D99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12" creationId="{C12477D0-06D7-4044-A1FC-8CF913B40B53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13" creationId="{CF75F6E9-FD0A-8AC8-B8A3-DB9801551AB9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16" creationId="{20FE6579-889D-B0DB-BC59-9FC96A8CDD04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17" creationId="{89A2C608-0E9E-8D81-0FE5-3B3B53995D9A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23" creationId="{DD669577-D0D4-740A-E357-580F32EADF85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24" creationId="{AB163A38-5415-5814-72C7-DC2979C395F6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25" creationId="{022E3EF8-1E24-688D-DE84-80F210D8B32A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28" creationId="{2670AB61-6847-749C-E40E-27F2D9E03BBD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29" creationId="{8CA1FEF5-62D8-9E63-DC54-29CE4B620E9E}"/>
          </ac:spMkLst>
        </pc:spChg>
        <pc:spChg chg="del">
          <ac:chgData name="Paweł Smoliński" userId="86aeea19-1e41-4ba1-9d7e-20002284166c" providerId="ADAL" clId="{35B8A36B-82E8-4780-95ED-F227A339B3A9}" dt="2023-09-25T22:40:52.733" v="5091" actId="478"/>
          <ac:spMkLst>
            <pc:docMk/>
            <pc:sldMk cId="1584050120" sldId="272"/>
            <ac:spMk id="30" creationId="{439B128F-C025-F226-DF4F-6716D873DC1F}"/>
          </ac:spMkLst>
        </pc:spChg>
        <pc:spChg chg="del">
          <ac:chgData name="Paweł Smoliński" userId="86aeea19-1e41-4ba1-9d7e-20002284166c" providerId="ADAL" clId="{35B8A36B-82E8-4780-95ED-F227A339B3A9}" dt="2023-09-25T22:41:26.497" v="5096" actId="478"/>
          <ac:spMkLst>
            <pc:docMk/>
            <pc:sldMk cId="1584050120" sldId="272"/>
            <ac:spMk id="43" creationId="{FE4062D1-A891-1CB8-0A35-A2E02C9A6BF6}"/>
          </ac:spMkLst>
        </pc:spChg>
        <pc:spChg chg="del">
          <ac:chgData name="Paweł Smoliński" userId="86aeea19-1e41-4ba1-9d7e-20002284166c" providerId="ADAL" clId="{35B8A36B-82E8-4780-95ED-F227A339B3A9}" dt="2023-09-25T22:41:28.952" v="5097" actId="478"/>
          <ac:spMkLst>
            <pc:docMk/>
            <pc:sldMk cId="1584050120" sldId="272"/>
            <ac:spMk id="44" creationId="{73EDDF6E-9001-98A5-1AED-B503585D0F44}"/>
          </ac:spMkLst>
        </pc:sp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10" creationId="{7D369DE0-CCA7-3101-6F26-66014E0B88F9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11" creationId="{07A35DDB-2FAF-2C2E-3226-49586171C1AC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14" creationId="{3B407D93-F90F-E4A4-A50B-5A3BDB553693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15" creationId="{756A7C33-47E1-18AD-FFE9-A91F28052833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18" creationId="{F160C32B-934D-3F58-B94B-7A157AC754E0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19" creationId="{7E588829-9ECC-A816-D46D-1972A4423601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26" creationId="{734888E2-12F5-18AF-E0D3-2841E0D52A41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27" creationId="{DA373D58-99C1-AC45-61C2-3F8913D148CA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31" creationId="{08C85E8C-9FC8-16CE-6874-E6A3CD1F2B3C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32" creationId="{8602A81A-386F-AEC0-A5A4-2241672C9BFD}"/>
          </ac:cxnSpMkLst>
        </pc:cxnChg>
        <pc:cxnChg chg="del mod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35" creationId="{1E0AF70B-4ABD-B9F3-C544-7D30F77160D1}"/>
          </ac:cxnSpMkLst>
        </pc:cxnChg>
        <pc:cxnChg chg="del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40" creationId="{9792FCD0-8298-D7FD-A0E7-DF9DF76813EF}"/>
          </ac:cxnSpMkLst>
        </pc:cxnChg>
        <pc:cxnChg chg="del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41" creationId="{920675AB-CDDF-FDC9-62A7-77C51020FEC7}"/>
          </ac:cxnSpMkLst>
        </pc:cxnChg>
        <pc:cxnChg chg="del">
          <ac:chgData name="Paweł Smoliński" userId="86aeea19-1e41-4ba1-9d7e-20002284166c" providerId="ADAL" clId="{35B8A36B-82E8-4780-95ED-F227A339B3A9}" dt="2023-09-25T22:40:52.733" v="5091" actId="478"/>
          <ac:cxnSpMkLst>
            <pc:docMk/>
            <pc:sldMk cId="1584050120" sldId="272"/>
            <ac:cxnSpMk id="42" creationId="{187BCD40-6FFF-8177-00F8-023C75C15257}"/>
          </ac:cxnSpMkLst>
        </pc:cxnChg>
      </pc:sldChg>
      <pc:sldChg chg="delSp modSp add del mod">
        <pc:chgData name="Paweł Smoliński" userId="86aeea19-1e41-4ba1-9d7e-20002284166c" providerId="ADAL" clId="{35B8A36B-82E8-4780-95ED-F227A339B3A9}" dt="2023-09-25T23:16:07.523" v="6135" actId="47"/>
        <pc:sldMkLst>
          <pc:docMk/>
          <pc:sldMk cId="1957740388" sldId="273"/>
        </pc:sldMkLst>
        <pc:spChg chg="mod">
          <ac:chgData name="Paweł Smoliński" userId="86aeea19-1e41-4ba1-9d7e-20002284166c" providerId="ADAL" clId="{35B8A36B-82E8-4780-95ED-F227A339B3A9}" dt="2023-09-25T23:14:11.692" v="6130" actId="20577"/>
          <ac:spMkLst>
            <pc:docMk/>
            <pc:sldMk cId="1957740388" sldId="273"/>
            <ac:spMk id="4" creationId="{735C81F4-4F92-4A64-3C14-169D7FC3FDC3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9" creationId="{3AEE44FD-CD28-2AB7-9211-08842973BA45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15" creationId="{FDBBF29C-84D3-69D6-1EFC-E770CBA57FFE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33" creationId="{999E7A32-52DC-D1AD-242E-0A8A1A56AABB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36" creationId="{1FC168BE-FE72-91FB-0972-FD38CBF37A17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37" creationId="{79FB8DC7-811D-9086-60C5-CD98C6BB0D85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38" creationId="{C364A5DF-09D2-8C3F-326B-54035F2D5F84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39" creationId="{91096B61-F01B-16C8-FB80-93801BBD4331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44" creationId="{FE7944A4-9728-25E9-EE6E-DD85F59C5C12}"/>
          </ac:spMkLst>
        </pc:spChg>
        <pc:spChg chg="del mod">
          <ac:chgData name="Paweł Smoliński" userId="86aeea19-1e41-4ba1-9d7e-20002284166c" providerId="ADAL" clId="{35B8A36B-82E8-4780-95ED-F227A339B3A9}" dt="2023-09-25T23:15:22.603" v="6133" actId="478"/>
          <ac:spMkLst>
            <pc:docMk/>
            <pc:sldMk cId="1957740388" sldId="273"/>
            <ac:spMk id="47" creationId="{2A03CA9E-F084-68B4-E01E-092948878B0E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48" creationId="{149C08FA-D879-7F23-6B90-E4773C262F75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49" creationId="{211DA555-2289-38A0-96CE-0081754C7D8D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50" creationId="{D39068ED-8B22-79CB-2522-242165BF3296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51" creationId="{8E5AD154-82DA-EC31-CF0B-218C58112FF8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52" creationId="{04EE6FD8-E1A6-6A11-7E90-67B2294C7C09}"/>
          </ac:spMkLst>
        </pc:spChg>
        <pc:spChg chg="mod">
          <ac:chgData name="Paweł Smoliński" userId="86aeea19-1e41-4ba1-9d7e-20002284166c" providerId="ADAL" clId="{35B8A36B-82E8-4780-95ED-F227A339B3A9}" dt="2023-09-25T23:15:26.089" v="6134" actId="1076"/>
          <ac:spMkLst>
            <pc:docMk/>
            <pc:sldMk cId="1957740388" sldId="273"/>
            <ac:spMk id="53" creationId="{1DA13365-0F27-9AC4-B278-58D0669FC0D2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54" creationId="{F2BBA76A-1477-7FA8-AEB3-5A25B0CA767B}"/>
          </ac:spMkLst>
        </pc:spChg>
        <pc:spChg chg="del">
          <ac:chgData name="Paweł Smoliński" userId="86aeea19-1e41-4ba1-9d7e-20002284166c" providerId="ADAL" clId="{35B8A36B-82E8-4780-95ED-F227A339B3A9}" dt="2023-09-25T23:15:11.631" v="6131" actId="478"/>
          <ac:spMkLst>
            <pc:docMk/>
            <pc:sldMk cId="1957740388" sldId="273"/>
            <ac:spMk id="55" creationId="{63FE3401-B4ED-5130-4C3E-1D4FE8B84998}"/>
          </ac:spMkLst>
        </pc:spChg>
        <pc:cxnChg chg="del">
          <ac:chgData name="Paweł Smoliński" userId="86aeea19-1e41-4ba1-9d7e-20002284166c" providerId="ADAL" clId="{35B8A36B-82E8-4780-95ED-F227A339B3A9}" dt="2023-09-25T23:15:11.631" v="6131" actId="478"/>
          <ac:cxnSpMkLst>
            <pc:docMk/>
            <pc:sldMk cId="1957740388" sldId="273"/>
            <ac:cxnSpMk id="56" creationId="{4E54713E-FC41-9F74-98B3-BDAA959AC27A}"/>
          </ac:cxnSpMkLst>
        </pc:cxnChg>
        <pc:cxnChg chg="del">
          <ac:chgData name="Paweł Smoliński" userId="86aeea19-1e41-4ba1-9d7e-20002284166c" providerId="ADAL" clId="{35B8A36B-82E8-4780-95ED-F227A339B3A9}" dt="2023-09-25T23:15:11.631" v="6131" actId="478"/>
          <ac:cxnSpMkLst>
            <pc:docMk/>
            <pc:sldMk cId="1957740388" sldId="273"/>
            <ac:cxnSpMk id="57" creationId="{95D47BFD-15BF-1379-DD33-252562F24AC3}"/>
          </ac:cxnSpMkLst>
        </pc:cxnChg>
      </pc:sldChg>
      <pc:sldChg chg="addSp delSp modSp add mod">
        <pc:chgData name="Paweł Smoliński" userId="86aeea19-1e41-4ba1-9d7e-20002284166c" providerId="ADAL" clId="{35B8A36B-82E8-4780-95ED-F227A339B3A9}" dt="2023-10-14T14:13:38.913" v="8112" actId="20577"/>
        <pc:sldMkLst>
          <pc:docMk/>
          <pc:sldMk cId="3146711501" sldId="273"/>
        </pc:sldMkLst>
        <pc:spChg chg="mod">
          <ac:chgData name="Paweł Smoliński" userId="86aeea19-1e41-4ba1-9d7e-20002284166c" providerId="ADAL" clId="{35B8A36B-82E8-4780-95ED-F227A339B3A9}" dt="2023-09-25T23:20:10.257" v="6560" actId="20577"/>
          <ac:spMkLst>
            <pc:docMk/>
            <pc:sldMk cId="3146711501" sldId="273"/>
            <ac:spMk id="2" creationId="{87D5B222-3814-3237-663A-38FF71271956}"/>
          </ac:spMkLst>
        </pc:spChg>
        <pc:spChg chg="del">
          <ac:chgData name="Paweł Smoliński" userId="86aeea19-1e41-4ba1-9d7e-20002284166c" providerId="ADAL" clId="{35B8A36B-82E8-4780-95ED-F227A339B3A9}" dt="2023-09-25T23:18:33.670" v="6377" actId="478"/>
          <ac:spMkLst>
            <pc:docMk/>
            <pc:sldMk cId="3146711501" sldId="273"/>
            <ac:spMk id="3" creationId="{BFFE1249-FECB-B3C1-5519-616A6ED15419}"/>
          </ac:spMkLst>
        </pc:spChg>
        <pc:spChg chg="mod">
          <ac:chgData name="Paweł Smoliński" userId="86aeea19-1e41-4ba1-9d7e-20002284166c" providerId="ADAL" clId="{35B8A36B-82E8-4780-95ED-F227A339B3A9}" dt="2023-10-02T13:59:11.830" v="6986" actId="207"/>
          <ac:spMkLst>
            <pc:docMk/>
            <pc:sldMk cId="3146711501" sldId="273"/>
            <ac:spMk id="4" creationId="{735C81F4-4F92-4A64-3C14-169D7FC3FDC3}"/>
          </ac:spMkLst>
        </pc:spChg>
        <pc:spChg chg="add mod">
          <ac:chgData name="Paweł Smoliński" userId="86aeea19-1e41-4ba1-9d7e-20002284166c" providerId="ADAL" clId="{35B8A36B-82E8-4780-95ED-F227A339B3A9}" dt="2023-10-02T14:06:46.195" v="7047" actId="14100"/>
          <ac:spMkLst>
            <pc:docMk/>
            <pc:sldMk cId="3146711501" sldId="273"/>
            <ac:spMk id="7" creationId="{FA431110-2292-8B74-E504-945EA0793670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9" creationId="{3AEE44FD-CD28-2AB7-9211-08842973BA45}"/>
          </ac:spMkLst>
        </pc:spChg>
        <pc:spChg chg="add mod">
          <ac:chgData name="Paweł Smoliński" userId="86aeea19-1e41-4ba1-9d7e-20002284166c" providerId="ADAL" clId="{35B8A36B-82E8-4780-95ED-F227A339B3A9}" dt="2023-10-02T14:04:47.945" v="7035" actId="14100"/>
          <ac:spMkLst>
            <pc:docMk/>
            <pc:sldMk cId="3146711501" sldId="273"/>
            <ac:spMk id="11" creationId="{087A7045-4740-B589-81DF-BEBC8F9C0664}"/>
          </ac:spMkLst>
        </pc:spChg>
        <pc:spChg chg="add mod">
          <ac:chgData name="Paweł Smoliński" userId="86aeea19-1e41-4ba1-9d7e-20002284166c" providerId="ADAL" clId="{35B8A36B-82E8-4780-95ED-F227A339B3A9}" dt="2023-10-02T13:59:41.410" v="6997" actId="207"/>
          <ac:spMkLst>
            <pc:docMk/>
            <pc:sldMk cId="3146711501" sldId="273"/>
            <ac:spMk id="14" creationId="{9DC764E5-386C-A688-67E1-89D17F5CA909}"/>
          </ac:spMkLst>
        </pc:spChg>
        <pc:spChg chg="add mod">
          <ac:chgData name="Paweł Smoliński" userId="86aeea19-1e41-4ba1-9d7e-20002284166c" providerId="ADAL" clId="{35B8A36B-82E8-4780-95ED-F227A339B3A9}" dt="2023-10-02T14:08:00.933" v="7067" actId="1076"/>
          <ac:spMkLst>
            <pc:docMk/>
            <pc:sldMk cId="3146711501" sldId="273"/>
            <ac:spMk id="15" creationId="{A7F6617D-830F-A7FF-2D5A-CB8DB1CA3479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15" creationId="{FDBBF29C-84D3-69D6-1EFC-E770CBA57FFE}"/>
          </ac:spMkLst>
        </pc:spChg>
        <pc:spChg chg="add mod">
          <ac:chgData name="Paweł Smoliński" userId="86aeea19-1e41-4ba1-9d7e-20002284166c" providerId="ADAL" clId="{35B8A36B-82E8-4780-95ED-F227A339B3A9}" dt="2023-10-14T14:13:38.913" v="8112" actId="20577"/>
          <ac:spMkLst>
            <pc:docMk/>
            <pc:sldMk cId="3146711501" sldId="273"/>
            <ac:spMk id="20" creationId="{F37B5349-6A52-D6BB-FAAB-309B1050523F}"/>
          </ac:spMkLst>
        </pc:spChg>
        <pc:spChg chg="mod">
          <ac:chgData name="Paweł Smoliński" userId="86aeea19-1e41-4ba1-9d7e-20002284166c" providerId="ADAL" clId="{35B8A36B-82E8-4780-95ED-F227A339B3A9}" dt="2023-10-02T14:07:56.467" v="7066" actId="20577"/>
          <ac:spMkLst>
            <pc:docMk/>
            <pc:sldMk cId="3146711501" sldId="273"/>
            <ac:spMk id="23" creationId="{9C2E2C27-A87D-BDDC-3A2F-9C4E14EDFBC9}"/>
          </ac:spMkLst>
        </pc:spChg>
        <pc:spChg chg="add mod">
          <ac:chgData name="Paweł Smoliński" userId="86aeea19-1e41-4ba1-9d7e-20002284166c" providerId="ADAL" clId="{35B8A36B-82E8-4780-95ED-F227A339B3A9}" dt="2023-10-02T14:06:37.283" v="7044" actId="571"/>
          <ac:spMkLst>
            <pc:docMk/>
            <pc:sldMk cId="3146711501" sldId="273"/>
            <ac:spMk id="24" creationId="{AE0B461D-94C4-A9F4-41AA-18DA06C68CB0}"/>
          </ac:spMkLst>
        </pc:spChg>
        <pc:spChg chg="add mod">
          <ac:chgData name="Paweł Smoliński" userId="86aeea19-1e41-4ba1-9d7e-20002284166c" providerId="ADAL" clId="{35B8A36B-82E8-4780-95ED-F227A339B3A9}" dt="2023-10-02T14:06:37.283" v="7044" actId="571"/>
          <ac:spMkLst>
            <pc:docMk/>
            <pc:sldMk cId="3146711501" sldId="273"/>
            <ac:spMk id="26" creationId="{C066AE78-4CC9-71A8-6776-5B00DA1A862A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33" creationId="{999E7A32-52DC-D1AD-242E-0A8A1A56AABB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34" creationId="{2A71B4ED-3E2D-27B8-BA29-ACF7483A497D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36" creationId="{1FC168BE-FE72-91FB-0972-FD38CBF37A17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37" creationId="{79FB8DC7-811D-9086-60C5-CD98C6BB0D85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38" creationId="{C364A5DF-09D2-8C3F-326B-54035F2D5F84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39" creationId="{91096B61-F01B-16C8-FB80-93801BBD4331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44" creationId="{FE7944A4-9728-25E9-EE6E-DD85F59C5C12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47" creationId="{2A03CA9E-F084-68B4-E01E-092948878B0E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48" creationId="{149C08FA-D879-7F23-6B90-E4773C262F75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49" creationId="{211DA555-2289-38A0-96CE-0081754C7D8D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50" creationId="{D39068ED-8B22-79CB-2522-242165BF3296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51" creationId="{8E5AD154-82DA-EC31-CF0B-218C58112FF8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52" creationId="{04EE6FD8-E1A6-6A11-7E90-67B2294C7C09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53" creationId="{1DA13365-0F27-9AC4-B278-58D0669FC0D2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54" creationId="{F2BBA76A-1477-7FA8-AEB3-5A25B0CA767B}"/>
          </ac:spMkLst>
        </pc:spChg>
        <pc:spChg chg="del">
          <ac:chgData name="Paweł Smoliński" userId="86aeea19-1e41-4ba1-9d7e-20002284166c" providerId="ADAL" clId="{35B8A36B-82E8-4780-95ED-F227A339B3A9}" dt="2023-09-25T23:18:40.577" v="6378" actId="478"/>
          <ac:spMkLst>
            <pc:docMk/>
            <pc:sldMk cId="3146711501" sldId="273"/>
            <ac:spMk id="55" creationId="{63FE3401-B4ED-5130-4C3E-1D4FE8B84998}"/>
          </ac:spMkLst>
        </pc:spChg>
        <pc:picChg chg="add mod">
          <ac:chgData name="Paweł Smoliński" userId="86aeea19-1e41-4ba1-9d7e-20002284166c" providerId="ADAL" clId="{35B8A36B-82E8-4780-95ED-F227A339B3A9}" dt="2023-10-02T14:07:22.504" v="7054" actId="14100"/>
          <ac:picMkLst>
            <pc:docMk/>
            <pc:sldMk cId="3146711501" sldId="273"/>
            <ac:picMk id="9" creationId="{23BBDE83-B83D-5AC9-891C-FB9296E7592C}"/>
          </ac:picMkLst>
        </pc:picChg>
        <pc:picChg chg="add mod">
          <ac:chgData name="Paweł Smoliński" userId="86aeea19-1e41-4ba1-9d7e-20002284166c" providerId="ADAL" clId="{35B8A36B-82E8-4780-95ED-F227A339B3A9}" dt="2023-10-02T14:07:14.233" v="7053" actId="1076"/>
          <ac:picMkLst>
            <pc:docMk/>
            <pc:sldMk cId="3146711501" sldId="273"/>
            <ac:picMk id="1028" creationId="{8DF0E056-F018-E265-70CC-DDFA8329D6B3}"/>
          </ac:picMkLst>
        </pc:picChg>
        <pc:cxnChg chg="add mod">
          <ac:chgData name="Paweł Smoliński" userId="86aeea19-1e41-4ba1-9d7e-20002284166c" providerId="ADAL" clId="{35B8A36B-82E8-4780-95ED-F227A339B3A9}" dt="2023-10-02T14:07:51.302" v="7057" actId="1076"/>
          <ac:cxnSpMkLst>
            <pc:docMk/>
            <pc:sldMk cId="3146711501" sldId="273"/>
            <ac:cxnSpMk id="27" creationId="{E25E8155-1465-70F1-B1E3-E3210C58A8D8}"/>
          </ac:cxnSpMkLst>
        </pc:cxnChg>
        <pc:cxnChg chg="del">
          <ac:chgData name="Paweł Smoliński" userId="86aeea19-1e41-4ba1-9d7e-20002284166c" providerId="ADAL" clId="{35B8A36B-82E8-4780-95ED-F227A339B3A9}" dt="2023-09-25T23:18:40.577" v="6378" actId="478"/>
          <ac:cxnSpMkLst>
            <pc:docMk/>
            <pc:sldMk cId="3146711501" sldId="273"/>
            <ac:cxnSpMk id="56" creationId="{4E54713E-FC41-9F74-98B3-BDAA959AC27A}"/>
          </ac:cxnSpMkLst>
        </pc:cxnChg>
        <pc:cxnChg chg="del">
          <ac:chgData name="Paweł Smoliński" userId="86aeea19-1e41-4ba1-9d7e-20002284166c" providerId="ADAL" clId="{35B8A36B-82E8-4780-95ED-F227A339B3A9}" dt="2023-09-25T23:18:40.577" v="6378" actId="478"/>
          <ac:cxnSpMkLst>
            <pc:docMk/>
            <pc:sldMk cId="3146711501" sldId="273"/>
            <ac:cxnSpMk id="57" creationId="{95D47BFD-15BF-1379-DD33-252562F24AC3}"/>
          </ac:cxnSpMkLst>
        </pc:cxnChg>
      </pc:sldChg>
      <pc:sldChg chg="new del">
        <pc:chgData name="Paweł Smoliński" userId="86aeea19-1e41-4ba1-9d7e-20002284166c" providerId="ADAL" clId="{35B8A36B-82E8-4780-95ED-F227A339B3A9}" dt="2023-10-02T14:30:55.255" v="7757" actId="47"/>
        <pc:sldMkLst>
          <pc:docMk/>
          <pc:sldMk cId="2167116781" sldId="274"/>
        </pc:sldMkLst>
      </pc:sldChg>
      <pc:sldChg chg="addSp delSp modSp add mod">
        <pc:chgData name="Paweł Smoliński" userId="86aeea19-1e41-4ba1-9d7e-20002284166c" providerId="ADAL" clId="{35B8A36B-82E8-4780-95ED-F227A339B3A9}" dt="2023-10-02T14:30:10.454" v="7755" actId="1076"/>
        <pc:sldMkLst>
          <pc:docMk/>
          <pc:sldMk cId="1669869236" sldId="275"/>
        </pc:sldMkLst>
        <pc:spChg chg="mod">
          <ac:chgData name="Paweł Smoliński" userId="86aeea19-1e41-4ba1-9d7e-20002284166c" providerId="ADAL" clId="{35B8A36B-82E8-4780-95ED-F227A339B3A9}" dt="2023-10-02T14:23:37.194" v="7428" actId="1076"/>
          <ac:spMkLst>
            <pc:docMk/>
            <pc:sldMk cId="1669869236" sldId="275"/>
            <ac:spMk id="2" creationId="{87D5B222-3814-3237-663A-38FF71271956}"/>
          </ac:spMkLst>
        </pc:spChg>
        <pc:spChg chg="add del">
          <ac:chgData name="Paweł Smoliński" userId="86aeea19-1e41-4ba1-9d7e-20002284166c" providerId="ADAL" clId="{35B8A36B-82E8-4780-95ED-F227A339B3A9}" dt="2023-10-02T14:17:19.576" v="7123" actId="478"/>
          <ac:spMkLst>
            <pc:docMk/>
            <pc:sldMk cId="1669869236" sldId="275"/>
            <ac:spMk id="3" creationId="{7E2F1AAB-668A-BD20-0409-88E0BBA85F79}"/>
          </ac:spMkLst>
        </pc:spChg>
        <pc:spChg chg="add del mod">
          <ac:chgData name="Paweł Smoliński" userId="86aeea19-1e41-4ba1-9d7e-20002284166c" providerId="ADAL" clId="{35B8A36B-82E8-4780-95ED-F227A339B3A9}" dt="2023-10-02T14:23:43.468" v="7429" actId="1076"/>
          <ac:spMkLst>
            <pc:docMk/>
            <pc:sldMk cId="1669869236" sldId="275"/>
            <ac:spMk id="4" creationId="{81FE6947-5964-0EAA-3468-C45C29D53934}"/>
          </ac:spMkLst>
        </pc:spChg>
        <pc:spChg chg="mod">
          <ac:chgData name="Paweł Smoliński" userId="86aeea19-1e41-4ba1-9d7e-20002284166c" providerId="ADAL" clId="{35B8A36B-82E8-4780-95ED-F227A339B3A9}" dt="2023-10-02T14:16:17.249" v="7074" actId="207"/>
          <ac:spMkLst>
            <pc:docMk/>
            <pc:sldMk cId="1669869236" sldId="275"/>
            <ac:spMk id="6" creationId="{D559CF68-F926-138E-EBDA-9983845455B6}"/>
          </ac:spMkLst>
        </pc:spChg>
        <pc:spChg chg="add del">
          <ac:chgData name="Paweł Smoliński" userId="86aeea19-1e41-4ba1-9d7e-20002284166c" providerId="ADAL" clId="{35B8A36B-82E8-4780-95ED-F227A339B3A9}" dt="2023-10-02T14:17:17.847" v="7122" actId="478"/>
          <ac:spMkLst>
            <pc:docMk/>
            <pc:sldMk cId="1669869236" sldId="275"/>
            <ac:spMk id="7" creationId="{5617675C-1FB5-50F3-51CA-9B3F2EA1AA09}"/>
          </ac:spMkLst>
        </pc:spChg>
        <pc:spChg chg="add mod">
          <ac:chgData name="Paweł Smoliński" userId="86aeea19-1e41-4ba1-9d7e-20002284166c" providerId="ADAL" clId="{35B8A36B-82E8-4780-95ED-F227A339B3A9}" dt="2023-10-02T14:25:15.273" v="7474" actId="1076"/>
          <ac:spMkLst>
            <pc:docMk/>
            <pc:sldMk cId="1669869236" sldId="275"/>
            <ac:spMk id="9" creationId="{747B6248-4C8D-4AC5-684C-63A1E4E02E00}"/>
          </ac:spMkLst>
        </pc:spChg>
        <pc:spChg chg="add del mod">
          <ac:chgData name="Paweł Smoliński" userId="86aeea19-1e41-4ba1-9d7e-20002284166c" providerId="ADAL" clId="{35B8A36B-82E8-4780-95ED-F227A339B3A9}" dt="2023-10-02T14:28:55.333" v="7701" actId="113"/>
          <ac:spMkLst>
            <pc:docMk/>
            <pc:sldMk cId="1669869236" sldId="275"/>
            <ac:spMk id="10" creationId="{3FEFFC3D-67AA-7332-DF98-8DEA10D13230}"/>
          </ac:spMkLst>
        </pc:spChg>
        <pc:spChg chg="del">
          <ac:chgData name="Paweł Smoliński" userId="86aeea19-1e41-4ba1-9d7e-20002284166c" providerId="ADAL" clId="{35B8A36B-82E8-4780-95ED-F227A339B3A9}" dt="2023-10-02T14:17:19.576" v="7123" actId="478"/>
          <ac:spMkLst>
            <pc:docMk/>
            <pc:sldMk cId="1669869236" sldId="275"/>
            <ac:spMk id="11" creationId="{781F6432-2268-653D-4D0F-0E6C9AB5359E}"/>
          </ac:spMkLst>
        </pc:spChg>
        <pc:spChg chg="add mod">
          <ac:chgData name="Paweł Smoliński" userId="86aeea19-1e41-4ba1-9d7e-20002284166c" providerId="ADAL" clId="{35B8A36B-82E8-4780-95ED-F227A339B3A9}" dt="2023-10-02T14:28:59.285" v="7702" actId="113"/>
          <ac:spMkLst>
            <pc:docMk/>
            <pc:sldMk cId="1669869236" sldId="275"/>
            <ac:spMk id="12" creationId="{7BFC75EE-BFE6-99AB-F0E9-B77B89E6D6AB}"/>
          </ac:spMkLst>
        </pc:spChg>
        <pc:spChg chg="del">
          <ac:chgData name="Paweł Smoliński" userId="86aeea19-1e41-4ba1-9d7e-20002284166c" providerId="ADAL" clId="{35B8A36B-82E8-4780-95ED-F227A339B3A9}" dt="2023-10-02T14:17:17.847" v="7122" actId="478"/>
          <ac:spMkLst>
            <pc:docMk/>
            <pc:sldMk cId="1669869236" sldId="275"/>
            <ac:spMk id="13" creationId="{0CABE0FC-4DAB-3CE9-C7F8-BAD640EDAA28}"/>
          </ac:spMkLst>
        </pc:spChg>
        <pc:spChg chg="add mod">
          <ac:chgData name="Paweł Smoliński" userId="86aeea19-1e41-4ba1-9d7e-20002284166c" providerId="ADAL" clId="{35B8A36B-82E8-4780-95ED-F227A339B3A9}" dt="2023-10-02T14:29:03.842" v="7703" actId="113"/>
          <ac:spMkLst>
            <pc:docMk/>
            <pc:sldMk cId="1669869236" sldId="275"/>
            <ac:spMk id="14" creationId="{33530BF4-B98C-6C53-FE29-1E7BD1A4E234}"/>
          </ac:spMkLst>
        </pc:spChg>
        <pc:spChg chg="add mod">
          <ac:chgData name="Paweł Smoliński" userId="86aeea19-1e41-4ba1-9d7e-20002284166c" providerId="ADAL" clId="{35B8A36B-82E8-4780-95ED-F227A339B3A9}" dt="2023-10-02T14:29:54.726" v="7751" actId="1076"/>
          <ac:spMkLst>
            <pc:docMk/>
            <pc:sldMk cId="1669869236" sldId="275"/>
            <ac:spMk id="15" creationId="{F685C197-BCF3-95FE-477F-17FD9119C946}"/>
          </ac:spMkLst>
        </pc:spChg>
        <pc:spChg chg="mod">
          <ac:chgData name="Paweł Smoliński" userId="86aeea19-1e41-4ba1-9d7e-20002284166c" providerId="ADAL" clId="{35B8A36B-82E8-4780-95ED-F227A339B3A9}" dt="2023-10-02T14:16:28.146" v="7076" actId="207"/>
          <ac:spMkLst>
            <pc:docMk/>
            <pc:sldMk cId="1669869236" sldId="275"/>
            <ac:spMk id="16" creationId="{7EE96D4B-12E5-2BAC-CF5F-5685F85CD4AE}"/>
          </ac:spMkLst>
        </pc:spChg>
        <pc:spChg chg="add mod">
          <ac:chgData name="Paweł Smoliński" userId="86aeea19-1e41-4ba1-9d7e-20002284166c" providerId="ADAL" clId="{35B8A36B-82E8-4780-95ED-F227A339B3A9}" dt="2023-10-02T14:29:54.726" v="7751" actId="1076"/>
          <ac:spMkLst>
            <pc:docMk/>
            <pc:sldMk cId="1669869236" sldId="275"/>
            <ac:spMk id="20" creationId="{C183F7BC-B49F-BD76-F9C7-F71DD8E3674D}"/>
          </ac:spMkLst>
        </pc:spChg>
        <pc:spChg chg="add mod">
          <ac:chgData name="Paweł Smoliński" userId="86aeea19-1e41-4ba1-9d7e-20002284166c" providerId="ADAL" clId="{35B8A36B-82E8-4780-95ED-F227A339B3A9}" dt="2023-10-02T14:29:54.726" v="7751" actId="1076"/>
          <ac:spMkLst>
            <pc:docMk/>
            <pc:sldMk cId="1669869236" sldId="275"/>
            <ac:spMk id="23" creationId="{A02BA790-FA41-6C29-9C24-C62EFA79DE65}"/>
          </ac:spMkLst>
        </pc:spChg>
        <pc:spChg chg="add mod">
          <ac:chgData name="Paweł Smoliński" userId="86aeea19-1e41-4ba1-9d7e-20002284166c" providerId="ADAL" clId="{35B8A36B-82E8-4780-95ED-F227A339B3A9}" dt="2023-10-02T14:29:54.726" v="7751" actId="1076"/>
          <ac:spMkLst>
            <pc:docMk/>
            <pc:sldMk cId="1669869236" sldId="275"/>
            <ac:spMk id="24" creationId="{888F17CB-7799-D170-4CDD-DDB20A980316}"/>
          </ac:spMkLst>
        </pc:spChg>
        <pc:cxnChg chg="add mod">
          <ac:chgData name="Paweł Smoliński" userId="86aeea19-1e41-4ba1-9d7e-20002284166c" providerId="ADAL" clId="{35B8A36B-82E8-4780-95ED-F227A339B3A9}" dt="2023-10-02T14:30:10.454" v="7755" actId="1076"/>
          <ac:cxnSpMkLst>
            <pc:docMk/>
            <pc:sldMk cId="1669869236" sldId="275"/>
            <ac:cxnSpMk id="26" creationId="{534A85BA-042F-22DA-76DE-2F0F6BF05F5C}"/>
          </ac:cxnSpMkLst>
        </pc:cxnChg>
      </pc:sldChg>
      <pc:sldChg chg="addSp delSp modSp add mod">
        <pc:chgData name="Paweł Smoliński" userId="86aeea19-1e41-4ba1-9d7e-20002284166c" providerId="ADAL" clId="{35B8A36B-82E8-4780-95ED-F227A339B3A9}" dt="2023-10-02T14:36:52.984" v="8039" actId="207"/>
        <pc:sldMkLst>
          <pc:docMk/>
          <pc:sldMk cId="593253668" sldId="276"/>
        </pc:sldMkLst>
        <pc:spChg chg="add mod">
          <ac:chgData name="Paweł Smoliński" userId="86aeea19-1e41-4ba1-9d7e-20002284166c" providerId="ADAL" clId="{35B8A36B-82E8-4780-95ED-F227A339B3A9}" dt="2023-10-02T14:36:12.335" v="8019" actId="207"/>
          <ac:spMkLst>
            <pc:docMk/>
            <pc:sldMk cId="593253668" sldId="276"/>
            <ac:spMk id="3" creationId="{CFFBA9D2-C523-6668-C2D1-6F2D1DAF67FF}"/>
          </ac:spMkLst>
        </pc:spChg>
        <pc:spChg chg="mod">
          <ac:chgData name="Paweł Smoliński" userId="86aeea19-1e41-4ba1-9d7e-20002284166c" providerId="ADAL" clId="{35B8A36B-82E8-4780-95ED-F227A339B3A9}" dt="2023-10-02T14:31:04.323" v="7758" actId="20577"/>
          <ac:spMkLst>
            <pc:docMk/>
            <pc:sldMk cId="593253668" sldId="276"/>
            <ac:spMk id="4" creationId="{81FE6947-5964-0EAA-3468-C45C29D53934}"/>
          </ac:spMkLst>
        </pc:spChg>
        <pc:spChg chg="mod">
          <ac:chgData name="Paweł Smoliński" userId="86aeea19-1e41-4ba1-9d7e-20002284166c" providerId="ADAL" clId="{35B8A36B-82E8-4780-95ED-F227A339B3A9}" dt="2023-10-02T14:32:27.514" v="7783" actId="20577"/>
          <ac:spMkLst>
            <pc:docMk/>
            <pc:sldMk cId="593253668" sldId="276"/>
            <ac:spMk id="9" creationId="{747B6248-4C8D-4AC5-684C-63A1E4E02E00}"/>
          </ac:spMkLst>
        </pc:spChg>
        <pc:spChg chg="mod">
          <ac:chgData name="Paweł Smoliński" userId="86aeea19-1e41-4ba1-9d7e-20002284166c" providerId="ADAL" clId="{35B8A36B-82E8-4780-95ED-F227A339B3A9}" dt="2023-10-02T14:36:25.952" v="8021" actId="207"/>
          <ac:spMkLst>
            <pc:docMk/>
            <pc:sldMk cId="593253668" sldId="276"/>
            <ac:spMk id="10" creationId="{3FEFFC3D-67AA-7332-DF98-8DEA10D13230}"/>
          </ac:spMkLst>
        </pc:spChg>
        <pc:spChg chg="mod">
          <ac:chgData name="Paweł Smoliński" userId="86aeea19-1e41-4ba1-9d7e-20002284166c" providerId="ADAL" clId="{35B8A36B-82E8-4780-95ED-F227A339B3A9}" dt="2023-10-02T14:36:09.213" v="8018" actId="207"/>
          <ac:spMkLst>
            <pc:docMk/>
            <pc:sldMk cId="593253668" sldId="276"/>
            <ac:spMk id="12" creationId="{7BFC75EE-BFE6-99AB-F0E9-B77B89E6D6AB}"/>
          </ac:spMkLst>
        </pc:spChg>
        <pc:spChg chg="mod">
          <ac:chgData name="Paweł Smoliński" userId="86aeea19-1e41-4ba1-9d7e-20002284166c" providerId="ADAL" clId="{35B8A36B-82E8-4780-95ED-F227A339B3A9}" dt="2023-10-02T14:36:52.984" v="8039" actId="207"/>
          <ac:spMkLst>
            <pc:docMk/>
            <pc:sldMk cId="593253668" sldId="276"/>
            <ac:spMk id="14" creationId="{33530BF4-B98C-6C53-FE29-1E7BD1A4E234}"/>
          </ac:spMkLst>
        </pc:spChg>
        <pc:spChg chg="del">
          <ac:chgData name="Paweł Smoliński" userId="86aeea19-1e41-4ba1-9d7e-20002284166c" providerId="ADAL" clId="{35B8A36B-82E8-4780-95ED-F227A339B3A9}" dt="2023-10-02T14:31:44.417" v="7774" actId="478"/>
          <ac:spMkLst>
            <pc:docMk/>
            <pc:sldMk cId="593253668" sldId="276"/>
            <ac:spMk id="15" creationId="{F685C197-BCF3-95FE-477F-17FD9119C946}"/>
          </ac:spMkLst>
        </pc:spChg>
        <pc:spChg chg="del">
          <ac:chgData name="Paweł Smoliński" userId="86aeea19-1e41-4ba1-9d7e-20002284166c" providerId="ADAL" clId="{35B8A36B-82E8-4780-95ED-F227A339B3A9}" dt="2023-10-02T14:31:44.417" v="7774" actId="478"/>
          <ac:spMkLst>
            <pc:docMk/>
            <pc:sldMk cId="593253668" sldId="276"/>
            <ac:spMk id="20" creationId="{C183F7BC-B49F-BD76-F9C7-F71DD8E3674D}"/>
          </ac:spMkLst>
        </pc:spChg>
        <pc:spChg chg="del">
          <ac:chgData name="Paweł Smoliński" userId="86aeea19-1e41-4ba1-9d7e-20002284166c" providerId="ADAL" clId="{35B8A36B-82E8-4780-95ED-F227A339B3A9}" dt="2023-10-02T14:31:44.417" v="7774" actId="478"/>
          <ac:spMkLst>
            <pc:docMk/>
            <pc:sldMk cId="593253668" sldId="276"/>
            <ac:spMk id="23" creationId="{A02BA790-FA41-6C29-9C24-C62EFA79DE65}"/>
          </ac:spMkLst>
        </pc:spChg>
        <pc:spChg chg="del">
          <ac:chgData name="Paweł Smoliński" userId="86aeea19-1e41-4ba1-9d7e-20002284166c" providerId="ADAL" clId="{35B8A36B-82E8-4780-95ED-F227A339B3A9}" dt="2023-10-02T14:31:44.417" v="7774" actId="478"/>
          <ac:spMkLst>
            <pc:docMk/>
            <pc:sldMk cId="593253668" sldId="276"/>
            <ac:spMk id="24" creationId="{888F17CB-7799-D170-4CDD-DDB20A980316}"/>
          </ac:spMkLst>
        </pc:spChg>
        <pc:spChg chg="add mod">
          <ac:chgData name="Paweł Smoliński" userId="86aeea19-1e41-4ba1-9d7e-20002284166c" providerId="ADAL" clId="{35B8A36B-82E8-4780-95ED-F227A339B3A9}" dt="2023-10-02T14:36:46.373" v="8038" actId="20577"/>
          <ac:spMkLst>
            <pc:docMk/>
            <pc:sldMk cId="593253668" sldId="276"/>
            <ac:spMk id="29" creationId="{9191E293-4C46-3C8F-8BF9-9FA2A52284A3}"/>
          </ac:spMkLst>
        </pc:spChg>
        <pc:cxnChg chg="add mod">
          <ac:chgData name="Paweł Smoliński" userId="86aeea19-1e41-4ba1-9d7e-20002284166c" providerId="ADAL" clId="{35B8A36B-82E8-4780-95ED-F227A339B3A9}" dt="2023-10-02T14:36:38.083" v="8022" actId="1076"/>
          <ac:cxnSpMkLst>
            <pc:docMk/>
            <pc:sldMk cId="593253668" sldId="276"/>
            <ac:cxnSpMk id="11" creationId="{85710346-670C-943E-9AE1-6CE010F79CD7}"/>
          </ac:cxnSpMkLst>
        </pc:cxnChg>
        <pc:cxnChg chg="del">
          <ac:chgData name="Paweł Smoliński" userId="86aeea19-1e41-4ba1-9d7e-20002284166c" providerId="ADAL" clId="{35B8A36B-82E8-4780-95ED-F227A339B3A9}" dt="2023-10-02T14:31:44.417" v="7774" actId="478"/>
          <ac:cxnSpMkLst>
            <pc:docMk/>
            <pc:sldMk cId="593253668" sldId="276"/>
            <ac:cxnSpMk id="26" creationId="{534A85BA-042F-22DA-76DE-2F0F6BF05F5C}"/>
          </ac:cxnSpMkLst>
        </pc:cxnChg>
      </pc:sldChg>
      <pc:sldChg chg="modSp add">
        <pc:chgData name="Paweł Smoliński" userId="86aeea19-1e41-4ba1-9d7e-20002284166c" providerId="ADAL" clId="{35B8A36B-82E8-4780-95ED-F227A339B3A9}" dt="2023-10-14T14:13:57.414" v="8114" actId="20577"/>
        <pc:sldMkLst>
          <pc:docMk/>
          <pc:sldMk cId="3654640266" sldId="277"/>
        </pc:sldMkLst>
        <pc:spChg chg="mod">
          <ac:chgData name="Paweł Smoliński" userId="86aeea19-1e41-4ba1-9d7e-20002284166c" providerId="ADAL" clId="{35B8A36B-82E8-4780-95ED-F227A339B3A9}" dt="2023-10-14T14:13:57.414" v="8114" actId="20577"/>
          <ac:spMkLst>
            <pc:docMk/>
            <pc:sldMk cId="3654640266" sldId="277"/>
            <ac:spMk id="3" creationId="{CFFBA9D2-C523-6668-C2D1-6F2D1DAF67FF}"/>
          </ac:spMkLst>
        </pc:spChg>
        <pc:spChg chg="mod">
          <ac:chgData name="Paweł Smoliński" userId="86aeea19-1e41-4ba1-9d7e-20002284166c" providerId="ADAL" clId="{35B8A36B-82E8-4780-95ED-F227A339B3A9}" dt="2023-10-14T14:13:50.774" v="8113" actId="20577"/>
          <ac:spMkLst>
            <pc:docMk/>
            <pc:sldMk cId="3654640266" sldId="277"/>
            <ac:spMk id="14" creationId="{33530BF4-B98C-6C53-FE29-1E7BD1A4E234}"/>
          </ac:spMkLst>
        </pc:spChg>
      </pc:sldChg>
      <pc:sldChg chg="modSp">
        <pc:chgData name="Paweł Smoliński" userId="86aeea19-1e41-4ba1-9d7e-20002284166c" providerId="ADAL" clId="{35B8A36B-82E8-4780-95ED-F227A339B3A9}" dt="2023-10-08T14:33:08.783" v="8098" actId="20577"/>
        <pc:sldMkLst>
          <pc:docMk/>
          <pc:sldMk cId="3478230328" sldId="287"/>
        </pc:sldMkLst>
        <pc:spChg chg="mod">
          <ac:chgData name="Paweł Smoliński" userId="86aeea19-1e41-4ba1-9d7e-20002284166c" providerId="ADAL" clId="{35B8A36B-82E8-4780-95ED-F227A339B3A9}" dt="2023-10-08T14:32:07.071" v="8095" actId="20577"/>
          <ac:spMkLst>
            <pc:docMk/>
            <pc:sldMk cId="3478230328" sldId="287"/>
            <ac:spMk id="38" creationId="{90798C32-A8DC-97A5-36A1-A8CAFA8C92A1}"/>
          </ac:spMkLst>
        </pc:spChg>
        <pc:spChg chg="mod">
          <ac:chgData name="Paweł Smoliński" userId="86aeea19-1e41-4ba1-9d7e-20002284166c" providerId="ADAL" clId="{35B8A36B-82E8-4780-95ED-F227A339B3A9}" dt="2023-10-08T14:33:08.783" v="8098" actId="20577"/>
          <ac:spMkLst>
            <pc:docMk/>
            <pc:sldMk cId="3478230328" sldId="287"/>
            <ac:spMk id="39" creationId="{3201351E-206C-8C2F-20DC-8A833E98630C}"/>
          </ac:spMkLst>
        </pc:spChg>
      </pc:sldChg>
      <pc:sldChg chg="modSp add mod">
        <pc:chgData name="Paweł Smoliński" userId="86aeea19-1e41-4ba1-9d7e-20002284166c" providerId="ADAL" clId="{35B8A36B-82E8-4780-95ED-F227A339B3A9}" dt="2023-10-05T16:54:27.382" v="8055" actId="20577"/>
        <pc:sldMkLst>
          <pc:docMk/>
          <pc:sldMk cId="2230297106" sldId="295"/>
        </pc:sldMkLst>
        <pc:spChg chg="mod">
          <ac:chgData name="Paweł Smoliński" userId="86aeea19-1e41-4ba1-9d7e-20002284166c" providerId="ADAL" clId="{35B8A36B-82E8-4780-95ED-F227A339B3A9}" dt="2023-10-05T16:54:27.382" v="8055" actId="20577"/>
          <ac:spMkLst>
            <pc:docMk/>
            <pc:sldMk cId="2230297106" sldId="295"/>
            <ac:spMk id="2" creationId="{87D5B222-3814-3237-663A-38FF71271956}"/>
          </ac:spMkLst>
        </pc:spChg>
        <pc:spChg chg="mod">
          <ac:chgData name="Paweł Smoliński" userId="86aeea19-1e41-4ba1-9d7e-20002284166c" providerId="ADAL" clId="{35B8A36B-82E8-4780-95ED-F227A339B3A9}" dt="2023-10-05T16:53:57.656" v="8043" actId="207"/>
          <ac:spMkLst>
            <pc:docMk/>
            <pc:sldMk cId="2230297106" sldId="295"/>
            <ac:spMk id="16" creationId="{7EE96D4B-12E5-2BAC-CF5F-5685F85CD4AE}"/>
          </ac:spMkLst>
        </pc:spChg>
        <pc:spChg chg="mod">
          <ac:chgData name="Paweł Smoliński" userId="86aeea19-1e41-4ba1-9d7e-20002284166c" providerId="ADAL" clId="{35B8A36B-82E8-4780-95ED-F227A339B3A9}" dt="2023-10-05T16:54:17.597" v="8044" actId="207"/>
          <ac:spMkLst>
            <pc:docMk/>
            <pc:sldMk cId="2230297106" sldId="295"/>
            <ac:spMk id="17" creationId="{A90A0E5C-650C-4D81-EE0E-7429FA7E407E}"/>
          </ac:spMkLst>
        </pc:spChg>
      </pc:sldChg>
      <pc:sldChg chg="modSp mod">
        <pc:chgData name="Paweł Smoliński" userId="86aeea19-1e41-4ba1-9d7e-20002284166c" providerId="ADAL" clId="{35B8A36B-82E8-4780-95ED-F227A339B3A9}" dt="2023-10-17T11:07:53.004" v="8837" actId="207"/>
        <pc:sldMkLst>
          <pc:docMk/>
          <pc:sldMk cId="850645977" sldId="298"/>
        </pc:sldMkLst>
        <pc:spChg chg="mod">
          <ac:chgData name="Paweł Smoliński" userId="86aeea19-1e41-4ba1-9d7e-20002284166c" providerId="ADAL" clId="{35B8A36B-82E8-4780-95ED-F227A339B3A9}" dt="2023-10-17T11:07:53.004" v="8837" actId="207"/>
          <ac:spMkLst>
            <pc:docMk/>
            <pc:sldMk cId="850645977" sldId="298"/>
            <ac:spMk id="8" creationId="{FFE771AC-8C41-1E2D-DB07-B9B4D2557AFF}"/>
          </ac:spMkLst>
        </pc:spChg>
      </pc:sldChg>
      <pc:sldChg chg="modSp mod">
        <pc:chgData name="Paweł Smoliński" userId="86aeea19-1e41-4ba1-9d7e-20002284166c" providerId="ADAL" clId="{35B8A36B-82E8-4780-95ED-F227A339B3A9}" dt="2023-10-17T10:17:24.118" v="8118" actId="115"/>
        <pc:sldMkLst>
          <pc:docMk/>
          <pc:sldMk cId="1512817873" sldId="317"/>
        </pc:sldMkLst>
        <pc:spChg chg="mod">
          <ac:chgData name="Paweł Smoliński" userId="86aeea19-1e41-4ba1-9d7e-20002284166c" providerId="ADAL" clId="{35B8A36B-82E8-4780-95ED-F227A339B3A9}" dt="2023-10-17T10:17:24.118" v="8118" actId="115"/>
          <ac:spMkLst>
            <pc:docMk/>
            <pc:sldMk cId="1512817873" sldId="317"/>
            <ac:spMk id="41" creationId="{C0E11FF7-4703-D0F0-98C6-D3235EF407A4}"/>
          </ac:spMkLst>
        </pc:spChg>
      </pc:sldChg>
      <pc:sldChg chg="addSp delSp modSp del mod ord">
        <pc:chgData name="Paweł Smoliński" userId="86aeea19-1e41-4ba1-9d7e-20002284166c" providerId="ADAL" clId="{35B8A36B-82E8-4780-95ED-F227A339B3A9}" dt="2023-10-17T10:29:20.084" v="8225" actId="47"/>
        <pc:sldMkLst>
          <pc:docMk/>
          <pc:sldMk cId="374009902" sldId="322"/>
        </pc:sldMkLst>
        <pc:spChg chg="mod">
          <ac:chgData name="Paweł Smoliński" userId="86aeea19-1e41-4ba1-9d7e-20002284166c" providerId="ADAL" clId="{35B8A36B-82E8-4780-95ED-F227A339B3A9}" dt="2023-10-17T10:24:11.697" v="8152" actId="313"/>
          <ac:spMkLst>
            <pc:docMk/>
            <pc:sldMk cId="374009902" sldId="322"/>
            <ac:spMk id="2" creationId="{87D5B222-3814-3237-663A-38FF71271956}"/>
          </ac:spMkLst>
        </pc:spChg>
        <pc:spChg chg="add del mod">
          <ac:chgData name="Paweł Smoliński" userId="86aeea19-1e41-4ba1-9d7e-20002284166c" providerId="ADAL" clId="{35B8A36B-82E8-4780-95ED-F227A339B3A9}" dt="2023-10-17T10:24:58.674" v="8171"/>
          <ac:spMkLst>
            <pc:docMk/>
            <pc:sldMk cId="374009902" sldId="322"/>
            <ac:spMk id="7" creationId="{934ACDE7-6703-4CC3-5E40-FF393C167045}"/>
          </ac:spMkLst>
        </pc:spChg>
        <pc:spChg chg="add del mod">
          <ac:chgData name="Paweł Smoliński" userId="86aeea19-1e41-4ba1-9d7e-20002284166c" providerId="ADAL" clId="{35B8A36B-82E8-4780-95ED-F227A339B3A9}" dt="2023-10-17T10:24:58.674" v="8171"/>
          <ac:spMkLst>
            <pc:docMk/>
            <pc:sldMk cId="374009902" sldId="322"/>
            <ac:spMk id="10" creationId="{5844D28D-B99D-4C46-5F71-0D2FCE898F0C}"/>
          </ac:spMkLst>
        </pc:spChg>
        <pc:spChg chg="add del mod">
          <ac:chgData name="Paweł Smoliński" userId="86aeea19-1e41-4ba1-9d7e-20002284166c" providerId="ADAL" clId="{35B8A36B-82E8-4780-95ED-F227A339B3A9}" dt="2023-10-17T10:24:58.674" v="8171"/>
          <ac:spMkLst>
            <pc:docMk/>
            <pc:sldMk cId="374009902" sldId="322"/>
            <ac:spMk id="12" creationId="{3BBD62AB-13B5-73C0-F29A-E6E51E4D1B61}"/>
          </ac:spMkLst>
        </pc:spChg>
        <pc:spChg chg="add del mod">
          <ac:chgData name="Paweł Smoliński" userId="86aeea19-1e41-4ba1-9d7e-20002284166c" providerId="ADAL" clId="{35B8A36B-82E8-4780-95ED-F227A339B3A9}" dt="2023-10-17T10:24:58.674" v="8171"/>
          <ac:spMkLst>
            <pc:docMk/>
            <pc:sldMk cId="374009902" sldId="322"/>
            <ac:spMk id="13" creationId="{FBF22B23-3C7F-C631-AD69-20A625EADC55}"/>
          </ac:spMkLst>
        </pc:spChg>
        <pc:spChg chg="add del mod">
          <ac:chgData name="Paweł Smoliński" userId="86aeea19-1e41-4ba1-9d7e-20002284166c" providerId="ADAL" clId="{35B8A36B-82E8-4780-95ED-F227A339B3A9}" dt="2023-10-17T10:24:58.674" v="8171"/>
          <ac:spMkLst>
            <pc:docMk/>
            <pc:sldMk cId="374009902" sldId="322"/>
            <ac:spMk id="14" creationId="{FED59F87-12C5-E987-8CCB-14749E506C99}"/>
          </ac:spMkLst>
        </pc:spChg>
        <pc:spChg chg="add del mod">
          <ac:chgData name="Paweł Smoliński" userId="86aeea19-1e41-4ba1-9d7e-20002284166c" providerId="ADAL" clId="{35B8A36B-82E8-4780-95ED-F227A339B3A9}" dt="2023-10-17T10:24:58.674" v="8171"/>
          <ac:spMkLst>
            <pc:docMk/>
            <pc:sldMk cId="374009902" sldId="322"/>
            <ac:spMk id="15" creationId="{94E25C18-1EA5-552A-3C51-69E91EEA5ECC}"/>
          </ac:spMkLst>
        </pc:spChg>
        <pc:spChg chg="add del mod">
          <ac:chgData name="Paweł Smoliński" userId="86aeea19-1e41-4ba1-9d7e-20002284166c" providerId="ADAL" clId="{35B8A36B-82E8-4780-95ED-F227A339B3A9}" dt="2023-10-17T10:25:53.517" v="8197" actId="478"/>
          <ac:spMkLst>
            <pc:docMk/>
            <pc:sldMk cId="374009902" sldId="322"/>
            <ac:spMk id="24" creationId="{ED4EF1BB-0A4C-3C2C-00CC-607886BEC7E1}"/>
          </ac:spMkLst>
        </pc:spChg>
        <pc:spChg chg="add del mod">
          <ac:chgData name="Paweł Smoliński" userId="86aeea19-1e41-4ba1-9d7e-20002284166c" providerId="ADAL" clId="{35B8A36B-82E8-4780-95ED-F227A339B3A9}" dt="2023-10-17T10:26:27.409" v="8224" actId="20577"/>
          <ac:spMkLst>
            <pc:docMk/>
            <pc:sldMk cId="374009902" sldId="322"/>
            <ac:spMk id="27" creationId="{7D009D0C-AC60-A4BA-3A52-1F602F90C5DC}"/>
          </ac:spMkLst>
        </pc:spChg>
        <pc:graphicFrameChg chg="del">
          <ac:chgData name="Paweł Smoliński" userId="86aeea19-1e41-4ba1-9d7e-20002284166c" providerId="ADAL" clId="{35B8A36B-82E8-4780-95ED-F227A339B3A9}" dt="2023-10-17T10:24:27.410" v="8168" actId="478"/>
          <ac:graphicFrameMkLst>
            <pc:docMk/>
            <pc:sldMk cId="374009902" sldId="322"/>
            <ac:graphicFrameMk id="3" creationId="{EA68D43D-7A73-4DBE-0418-F4398D9F907C}"/>
          </ac:graphicFrameMkLst>
        </pc:graphicFrameChg>
        <pc:picChg chg="add del mod">
          <ac:chgData name="Paweł Smoliński" userId="86aeea19-1e41-4ba1-9d7e-20002284166c" providerId="ADAL" clId="{35B8A36B-82E8-4780-95ED-F227A339B3A9}" dt="2023-10-17T10:24:58.674" v="8171"/>
          <ac:picMkLst>
            <pc:docMk/>
            <pc:sldMk cId="374009902" sldId="322"/>
            <ac:picMk id="4" creationId="{BCC90C37-7CC6-7333-73DF-11E108068B5E}"/>
          </ac:picMkLst>
        </pc:picChg>
        <pc:picChg chg="add del mod">
          <ac:chgData name="Paweł Smoliński" userId="86aeea19-1e41-4ba1-9d7e-20002284166c" providerId="ADAL" clId="{35B8A36B-82E8-4780-95ED-F227A339B3A9}" dt="2023-10-17T10:24:58.674" v="8171"/>
          <ac:picMkLst>
            <pc:docMk/>
            <pc:sldMk cId="374009902" sldId="322"/>
            <ac:picMk id="9" creationId="{677C1D43-6B44-B0A3-FCEA-A36AA99190D0}"/>
          </ac:picMkLst>
        </pc:picChg>
        <pc:picChg chg="add del mod">
          <ac:chgData name="Paweł Smoliński" userId="86aeea19-1e41-4ba1-9d7e-20002284166c" providerId="ADAL" clId="{35B8A36B-82E8-4780-95ED-F227A339B3A9}" dt="2023-10-17T10:24:58.674" v="8171"/>
          <ac:picMkLst>
            <pc:docMk/>
            <pc:sldMk cId="374009902" sldId="322"/>
            <ac:picMk id="11" creationId="{8B282D3D-302F-3DBF-8764-C45D9023F8DE}"/>
          </ac:picMkLst>
        </pc:picChg>
        <pc:picChg chg="add del mod">
          <ac:chgData name="Paweł Smoliński" userId="86aeea19-1e41-4ba1-9d7e-20002284166c" providerId="ADAL" clId="{35B8A36B-82E8-4780-95ED-F227A339B3A9}" dt="2023-10-17T10:24:58.674" v="8171"/>
          <ac:picMkLst>
            <pc:docMk/>
            <pc:sldMk cId="374009902" sldId="322"/>
            <ac:picMk id="20" creationId="{274B9B0A-93A3-7E66-486F-0F37CA126762}"/>
          </ac:picMkLst>
        </pc:picChg>
        <pc:cxnChg chg="add del mod">
          <ac:chgData name="Paweł Smoliński" userId="86aeea19-1e41-4ba1-9d7e-20002284166c" providerId="ADAL" clId="{35B8A36B-82E8-4780-95ED-F227A339B3A9}" dt="2023-10-17T10:24:58.674" v="8171"/>
          <ac:cxnSpMkLst>
            <pc:docMk/>
            <pc:sldMk cId="374009902" sldId="322"/>
            <ac:cxnSpMk id="23" creationId="{74B874A4-8D83-44C9-8408-6DC0EDCCE73B}"/>
          </ac:cxnSpMkLst>
        </pc:cxnChg>
      </pc:sldChg>
      <pc:sldChg chg="addSp delSp modSp mod addAnim delAnim modAnim">
        <pc:chgData name="Paweł Smoliński" userId="86aeea19-1e41-4ba1-9d7e-20002284166c" providerId="ADAL" clId="{35B8A36B-82E8-4780-95ED-F227A339B3A9}" dt="2023-10-17T11:30:32.625" v="10405" actId="167"/>
        <pc:sldMkLst>
          <pc:docMk/>
          <pc:sldMk cId="770216431" sldId="323"/>
        </pc:sldMkLst>
        <pc:spChg chg="add del mod">
          <ac:chgData name="Paweł Smoliński" userId="86aeea19-1e41-4ba1-9d7e-20002284166c" providerId="ADAL" clId="{35B8A36B-82E8-4780-95ED-F227A339B3A9}" dt="2023-10-17T10:43:11.877" v="8564" actId="478"/>
          <ac:spMkLst>
            <pc:docMk/>
            <pc:sldMk cId="770216431" sldId="323"/>
            <ac:spMk id="3" creationId="{06FE3526-46FF-F58F-82BD-EDFC628B8F19}"/>
          </ac:spMkLst>
        </pc:spChg>
        <pc:spChg chg="add mod">
          <ac:chgData name="Paweł Smoliński" userId="86aeea19-1e41-4ba1-9d7e-20002284166c" providerId="ADAL" clId="{35B8A36B-82E8-4780-95ED-F227A339B3A9}" dt="2023-10-17T11:06:38.272" v="8829" actId="1076"/>
          <ac:spMkLst>
            <pc:docMk/>
            <pc:sldMk cId="770216431" sldId="323"/>
            <ac:spMk id="3" creationId="{689BEE67-3AA8-58AE-F54D-76BA9788FB4C}"/>
          </ac:spMkLst>
        </pc:spChg>
        <pc:spChg chg="add del mod">
          <ac:chgData name="Paweł Smoliński" userId="86aeea19-1e41-4ba1-9d7e-20002284166c" providerId="ADAL" clId="{35B8A36B-82E8-4780-95ED-F227A339B3A9}" dt="2023-10-17T10:43:10.455" v="8563" actId="478"/>
          <ac:spMkLst>
            <pc:docMk/>
            <pc:sldMk cId="770216431" sldId="323"/>
            <ac:spMk id="4" creationId="{23798135-7DF3-2B0D-E240-E10F59BB0305}"/>
          </ac:spMkLst>
        </pc:spChg>
        <pc:spChg chg="add mod">
          <ac:chgData name="Paweł Smoliński" userId="86aeea19-1e41-4ba1-9d7e-20002284166c" providerId="ADAL" clId="{35B8A36B-82E8-4780-95ED-F227A339B3A9}" dt="2023-10-17T11:07:59.802" v="8838" actId="207"/>
          <ac:spMkLst>
            <pc:docMk/>
            <pc:sldMk cId="770216431" sldId="323"/>
            <ac:spMk id="4" creationId="{AFCEA6E0-44DD-773B-F7ED-E10A85066B24}"/>
          </ac:spMkLst>
        </pc:spChg>
        <pc:spChg chg="add mod">
          <ac:chgData name="Paweł Smoliński" userId="86aeea19-1e41-4ba1-9d7e-20002284166c" providerId="ADAL" clId="{35B8A36B-82E8-4780-95ED-F227A339B3A9}" dt="2023-10-17T11:08:04.728" v="8839" actId="207"/>
          <ac:spMkLst>
            <pc:docMk/>
            <pc:sldMk cId="770216431" sldId="323"/>
            <ac:spMk id="5" creationId="{8D7AC2BE-EC0D-CFB9-C9EE-D743BCC1380A}"/>
          </ac:spMkLst>
        </pc:spChg>
        <pc:spChg chg="add del mod">
          <ac:chgData name="Paweł Smoliński" userId="86aeea19-1e41-4ba1-9d7e-20002284166c" providerId="ADAL" clId="{35B8A36B-82E8-4780-95ED-F227A339B3A9}" dt="2023-10-17T10:43:13.768" v="8566" actId="478"/>
          <ac:spMkLst>
            <pc:docMk/>
            <pc:sldMk cId="770216431" sldId="323"/>
            <ac:spMk id="5" creationId="{97B6B0B9-CCB7-59FC-EDF5-5D80677E2BD9}"/>
          </ac:spMkLst>
        </pc:spChg>
        <pc:spChg chg="mod ord">
          <ac:chgData name="Paweł Smoliński" userId="86aeea19-1e41-4ba1-9d7e-20002284166c" providerId="ADAL" clId="{35B8A36B-82E8-4780-95ED-F227A339B3A9}" dt="2023-10-17T11:13:40.551" v="9075" actId="167"/>
          <ac:spMkLst>
            <pc:docMk/>
            <pc:sldMk cId="770216431" sldId="323"/>
            <ac:spMk id="6" creationId="{3E051918-6ABB-6B74-7A16-F0EBF6E068F1}"/>
          </ac:spMkLst>
        </pc:spChg>
        <pc:spChg chg="add del mod">
          <ac:chgData name="Paweł Smoliński" userId="86aeea19-1e41-4ba1-9d7e-20002284166c" providerId="ADAL" clId="{35B8A36B-82E8-4780-95ED-F227A339B3A9}" dt="2023-10-17T10:43:13.033" v="8565" actId="478"/>
          <ac:spMkLst>
            <pc:docMk/>
            <pc:sldMk cId="770216431" sldId="323"/>
            <ac:spMk id="6" creationId="{6861700E-3498-C91E-0191-5E7A9CEA26BB}"/>
          </ac:spMkLst>
        </pc:spChg>
        <pc:spChg chg="mod ord">
          <ac:chgData name="Paweł Smoliński" userId="86aeea19-1e41-4ba1-9d7e-20002284166c" providerId="ADAL" clId="{35B8A36B-82E8-4780-95ED-F227A339B3A9}" dt="2023-10-17T11:14:04.647" v="9081" actId="167"/>
          <ac:spMkLst>
            <pc:docMk/>
            <pc:sldMk cId="770216431" sldId="323"/>
            <ac:spMk id="7" creationId="{30786F54-6B8D-B476-4EFF-3F10CA5393A3}"/>
          </ac:spMkLst>
        </pc:spChg>
        <pc:spChg chg="add del mod">
          <ac:chgData name="Paweł Smoliński" userId="86aeea19-1e41-4ba1-9d7e-20002284166c" providerId="ADAL" clId="{35B8A36B-82E8-4780-95ED-F227A339B3A9}" dt="2023-10-17T10:43:16.860" v="8569" actId="478"/>
          <ac:spMkLst>
            <pc:docMk/>
            <pc:sldMk cId="770216431" sldId="323"/>
            <ac:spMk id="7" creationId="{891D365A-FFF8-8358-BAC1-6A15A6E7B5D7}"/>
          </ac:spMkLst>
        </pc:spChg>
        <pc:spChg chg="add del mod">
          <ac:chgData name="Paweł Smoliński" userId="86aeea19-1e41-4ba1-9d7e-20002284166c" providerId="ADAL" clId="{35B8A36B-82E8-4780-95ED-F227A339B3A9}" dt="2023-10-17T10:43:14.622" v="8567" actId="478"/>
          <ac:spMkLst>
            <pc:docMk/>
            <pc:sldMk cId="770216431" sldId="323"/>
            <ac:spMk id="8" creationId="{3BFDC890-A56A-27A9-3692-177B746F04BF}"/>
          </ac:spMkLst>
        </pc:spChg>
        <pc:spChg chg="mod">
          <ac:chgData name="Paweł Smoliński" userId="86aeea19-1e41-4ba1-9d7e-20002284166c" providerId="ADAL" clId="{35B8A36B-82E8-4780-95ED-F227A339B3A9}" dt="2023-10-17T11:06:38.272" v="8829" actId="1076"/>
          <ac:spMkLst>
            <pc:docMk/>
            <pc:sldMk cId="770216431" sldId="323"/>
            <ac:spMk id="8" creationId="{520293C6-39D2-045A-E72C-FA8DBDEEF18A}"/>
          </ac:spMkLst>
        </pc:spChg>
        <pc:spChg chg="add del mod">
          <ac:chgData name="Paweł Smoliński" userId="86aeea19-1e41-4ba1-9d7e-20002284166c" providerId="ADAL" clId="{35B8A36B-82E8-4780-95ED-F227A339B3A9}" dt="2023-10-17T10:43:18.252" v="8570" actId="478"/>
          <ac:spMkLst>
            <pc:docMk/>
            <pc:sldMk cId="770216431" sldId="323"/>
            <ac:spMk id="9" creationId="{21DD578B-F4AF-6FF8-E442-54703245B641}"/>
          </ac:spMkLst>
        </pc:spChg>
        <pc:spChg chg="mod ord">
          <ac:chgData name="Paweł Smoliński" userId="86aeea19-1e41-4ba1-9d7e-20002284166c" providerId="ADAL" clId="{35B8A36B-82E8-4780-95ED-F227A339B3A9}" dt="2023-10-17T11:14:06.525" v="9082" actId="167"/>
          <ac:spMkLst>
            <pc:docMk/>
            <pc:sldMk cId="770216431" sldId="323"/>
            <ac:spMk id="9" creationId="{95F495EF-018F-1433-0313-D63014B7DF15}"/>
          </ac:spMkLst>
        </pc:spChg>
        <pc:spChg chg="mod ord">
          <ac:chgData name="Paweł Smoliński" userId="86aeea19-1e41-4ba1-9d7e-20002284166c" providerId="ADAL" clId="{35B8A36B-82E8-4780-95ED-F227A339B3A9}" dt="2023-10-17T11:13:46.610" v="9076" actId="167"/>
          <ac:spMkLst>
            <pc:docMk/>
            <pc:sldMk cId="770216431" sldId="323"/>
            <ac:spMk id="10" creationId="{717DC9A1-1CB0-08D5-99E3-C39A58CF9142}"/>
          </ac:spMkLst>
        </pc:spChg>
        <pc:spChg chg="add del mod">
          <ac:chgData name="Paweł Smoliński" userId="86aeea19-1e41-4ba1-9d7e-20002284166c" providerId="ADAL" clId="{35B8A36B-82E8-4780-95ED-F227A339B3A9}" dt="2023-10-17T10:43:19.220" v="8571" actId="478"/>
          <ac:spMkLst>
            <pc:docMk/>
            <pc:sldMk cId="770216431" sldId="323"/>
            <ac:spMk id="10" creationId="{A417126A-9392-97EC-ADC0-A23AAEFD735D}"/>
          </ac:spMkLst>
        </pc:spChg>
        <pc:spChg chg="add mod">
          <ac:chgData name="Paweł Smoliński" userId="86aeea19-1e41-4ba1-9d7e-20002284166c" providerId="ADAL" clId="{35B8A36B-82E8-4780-95ED-F227A339B3A9}" dt="2023-10-17T10:44:11.844" v="8630" actId="1076"/>
          <ac:spMkLst>
            <pc:docMk/>
            <pc:sldMk cId="770216431" sldId="323"/>
            <ac:spMk id="11" creationId="{5CDA07C5-54E0-0496-3DC6-1C3A30D7CD9D}"/>
          </ac:spMkLst>
        </pc:spChg>
        <pc:spChg chg="add mod">
          <ac:chgData name="Paweł Smoliński" userId="86aeea19-1e41-4ba1-9d7e-20002284166c" providerId="ADAL" clId="{35B8A36B-82E8-4780-95ED-F227A339B3A9}" dt="2023-10-17T11:08:10.737" v="8840" actId="207"/>
          <ac:spMkLst>
            <pc:docMk/>
            <pc:sldMk cId="770216431" sldId="323"/>
            <ac:spMk id="11" creationId="{C036086B-22D3-4626-3F06-5A8EC0C0F1C1}"/>
          </ac:spMkLst>
        </pc:spChg>
        <pc:spChg chg="add del mod">
          <ac:chgData name="Paweł Smoliński" userId="86aeea19-1e41-4ba1-9d7e-20002284166c" providerId="ADAL" clId="{35B8A36B-82E8-4780-95ED-F227A339B3A9}" dt="2023-10-17T10:43:28.628" v="8575"/>
          <ac:spMkLst>
            <pc:docMk/>
            <pc:sldMk cId="770216431" sldId="323"/>
            <ac:spMk id="12" creationId="{42264B63-D8E5-143B-8F2E-A143D8AF2A46}"/>
          </ac:spMkLst>
        </pc:spChg>
        <pc:spChg chg="mod ord">
          <ac:chgData name="Paweł Smoliński" userId="86aeea19-1e41-4ba1-9d7e-20002284166c" providerId="ADAL" clId="{35B8A36B-82E8-4780-95ED-F227A339B3A9}" dt="2023-10-17T11:14:08.826" v="9083" actId="167"/>
          <ac:spMkLst>
            <pc:docMk/>
            <pc:sldMk cId="770216431" sldId="323"/>
            <ac:spMk id="12" creationId="{C969959A-FDD0-98ED-C693-25F9E56042F9}"/>
          </ac:spMkLst>
        </pc:spChg>
        <pc:spChg chg="add mod ord">
          <ac:chgData name="Paweł Smoliński" userId="86aeea19-1e41-4ba1-9d7e-20002284166c" providerId="ADAL" clId="{35B8A36B-82E8-4780-95ED-F227A339B3A9}" dt="2023-10-17T10:44:32.856" v="8632" actId="167"/>
          <ac:spMkLst>
            <pc:docMk/>
            <pc:sldMk cId="770216431" sldId="323"/>
            <ac:spMk id="13" creationId="{68DB0756-A5F1-E68C-9721-F6B48DC0BC12}"/>
          </ac:spMkLst>
        </pc:spChg>
        <pc:spChg chg="add del mod">
          <ac:chgData name="Paweł Smoliński" userId="86aeea19-1e41-4ba1-9d7e-20002284166c" providerId="ADAL" clId="{35B8A36B-82E8-4780-95ED-F227A339B3A9}" dt="2023-10-17T11:12:05.738" v="8938"/>
          <ac:spMkLst>
            <pc:docMk/>
            <pc:sldMk cId="770216431" sldId="323"/>
            <ac:spMk id="13" creationId="{BC21BE1C-8F7C-A431-3C87-8C3A558DB9DA}"/>
          </ac:spMkLst>
        </pc:spChg>
        <pc:spChg chg="add mod">
          <ac:chgData name="Paweł Smoliński" userId="86aeea19-1e41-4ba1-9d7e-20002284166c" providerId="ADAL" clId="{35B8A36B-82E8-4780-95ED-F227A339B3A9}" dt="2023-10-17T10:44:48.421" v="8639" actId="1076"/>
          <ac:spMkLst>
            <pc:docMk/>
            <pc:sldMk cId="770216431" sldId="323"/>
            <ac:spMk id="14" creationId="{4311F822-18D9-34E6-C855-0F16D45E7C3E}"/>
          </ac:spMkLst>
        </pc:spChg>
        <pc:spChg chg="add mod">
          <ac:chgData name="Paweł Smoliński" userId="86aeea19-1e41-4ba1-9d7e-20002284166c" providerId="ADAL" clId="{35B8A36B-82E8-4780-95ED-F227A339B3A9}" dt="2023-10-17T10:46:04.806" v="8785" actId="20577"/>
          <ac:spMkLst>
            <pc:docMk/>
            <pc:sldMk cId="770216431" sldId="323"/>
            <ac:spMk id="15" creationId="{3F750B20-7C24-6C9A-6AE0-52681BA4BE33}"/>
          </ac:spMkLst>
        </pc:spChg>
        <pc:spChg chg="add mod">
          <ac:chgData name="Paweł Smoliński" userId="86aeea19-1e41-4ba1-9d7e-20002284166c" providerId="ADAL" clId="{35B8A36B-82E8-4780-95ED-F227A339B3A9}" dt="2023-10-17T10:44:54.283" v="8641" actId="1076"/>
          <ac:spMkLst>
            <pc:docMk/>
            <pc:sldMk cId="770216431" sldId="323"/>
            <ac:spMk id="16" creationId="{F480AFE1-8661-DD13-25A1-1A8F772301C9}"/>
          </ac:spMkLst>
        </pc:spChg>
        <pc:spChg chg="mod ord">
          <ac:chgData name="Paweł Smoliński" userId="86aeea19-1e41-4ba1-9d7e-20002284166c" providerId="ADAL" clId="{35B8A36B-82E8-4780-95ED-F227A339B3A9}" dt="2023-10-17T11:13:51.976" v="9077" actId="167"/>
          <ac:spMkLst>
            <pc:docMk/>
            <pc:sldMk cId="770216431" sldId="323"/>
            <ac:spMk id="18" creationId="{73DA9251-9DCB-F8D6-52B4-A5625E4854FA}"/>
          </ac:spMkLst>
        </pc:spChg>
        <pc:spChg chg="mod ord">
          <ac:chgData name="Paweł Smoliński" userId="86aeea19-1e41-4ba1-9d7e-20002284166c" providerId="ADAL" clId="{35B8A36B-82E8-4780-95ED-F227A339B3A9}" dt="2023-10-17T11:28:02.853" v="10359" actId="167"/>
          <ac:spMkLst>
            <pc:docMk/>
            <pc:sldMk cId="770216431" sldId="323"/>
            <ac:spMk id="19" creationId="{89B8FF87-4D73-8EB0-528F-E13673FBA7BF}"/>
          </ac:spMkLst>
        </pc:spChg>
        <pc:spChg chg="mod ord">
          <ac:chgData name="Paweł Smoliński" userId="86aeea19-1e41-4ba1-9d7e-20002284166c" providerId="ADAL" clId="{35B8A36B-82E8-4780-95ED-F227A339B3A9}" dt="2023-10-17T11:30:07.327" v="10394" actId="167"/>
          <ac:spMkLst>
            <pc:docMk/>
            <pc:sldMk cId="770216431" sldId="323"/>
            <ac:spMk id="20" creationId="{D1230381-F622-DB02-76DF-2528A8A94E77}"/>
          </ac:spMkLst>
        </pc:spChg>
        <pc:spChg chg="mod ord">
          <ac:chgData name="Paweł Smoliński" userId="86aeea19-1e41-4ba1-9d7e-20002284166c" providerId="ADAL" clId="{35B8A36B-82E8-4780-95ED-F227A339B3A9}" dt="2023-10-17T11:30:09.348" v="10395" actId="167"/>
          <ac:spMkLst>
            <pc:docMk/>
            <pc:sldMk cId="770216431" sldId="323"/>
            <ac:spMk id="21" creationId="{18A9B569-6983-E0D8-0E9F-D138E9C838FF}"/>
          </ac:spMkLst>
        </pc:spChg>
        <pc:spChg chg="mod ord">
          <ac:chgData name="Paweł Smoliński" userId="86aeea19-1e41-4ba1-9d7e-20002284166c" providerId="ADAL" clId="{35B8A36B-82E8-4780-95ED-F227A339B3A9}" dt="2023-10-17T11:28:05.986" v="10360" actId="167"/>
          <ac:spMkLst>
            <pc:docMk/>
            <pc:sldMk cId="770216431" sldId="323"/>
            <ac:spMk id="22" creationId="{2B2CBBC0-9AB0-0353-B9DA-34BC8BB60A8C}"/>
          </ac:spMkLst>
        </pc:spChg>
        <pc:spChg chg="mod ord">
          <ac:chgData name="Paweł Smoliński" userId="86aeea19-1e41-4ba1-9d7e-20002284166c" providerId="ADAL" clId="{35B8A36B-82E8-4780-95ED-F227A339B3A9}" dt="2023-10-17T11:30:11.351" v="10396" actId="167"/>
          <ac:spMkLst>
            <pc:docMk/>
            <pc:sldMk cId="770216431" sldId="323"/>
            <ac:spMk id="23" creationId="{BF540597-395F-5FE1-99BB-D088FE6BD37F}"/>
          </ac:spMkLst>
        </pc:spChg>
        <pc:spChg chg="mod ord">
          <ac:chgData name="Paweł Smoliński" userId="86aeea19-1e41-4ba1-9d7e-20002284166c" providerId="ADAL" clId="{35B8A36B-82E8-4780-95ED-F227A339B3A9}" dt="2023-10-17T11:28:09.390" v="10361" actId="167"/>
          <ac:spMkLst>
            <pc:docMk/>
            <pc:sldMk cId="770216431" sldId="323"/>
            <ac:spMk id="24" creationId="{30B0DF98-DBC5-4656-2321-C9C7FDF613C0}"/>
          </ac:spMkLst>
        </pc:spChg>
        <pc:spChg chg="mod ord">
          <ac:chgData name="Paweł Smoliński" userId="86aeea19-1e41-4ba1-9d7e-20002284166c" providerId="ADAL" clId="{35B8A36B-82E8-4780-95ED-F227A339B3A9}" dt="2023-10-17T11:28:12.238" v="10362" actId="167"/>
          <ac:spMkLst>
            <pc:docMk/>
            <pc:sldMk cId="770216431" sldId="323"/>
            <ac:spMk id="25" creationId="{B394DDC9-3A34-A77F-B63A-FF51815DD977}"/>
          </ac:spMkLst>
        </pc:spChg>
        <pc:spChg chg="mod ord">
          <ac:chgData name="Paweł Smoliński" userId="86aeea19-1e41-4ba1-9d7e-20002284166c" providerId="ADAL" clId="{35B8A36B-82E8-4780-95ED-F227A339B3A9}" dt="2023-10-17T11:30:13.554" v="10397" actId="167"/>
          <ac:spMkLst>
            <pc:docMk/>
            <pc:sldMk cId="770216431" sldId="323"/>
            <ac:spMk id="26" creationId="{D13622E6-97DA-E702-6A2B-C55131128EF8}"/>
          </ac:spMkLst>
        </pc:spChg>
        <pc:spChg chg="mod ord">
          <ac:chgData name="Paweł Smoliński" userId="86aeea19-1e41-4ba1-9d7e-20002284166c" providerId="ADAL" clId="{35B8A36B-82E8-4780-95ED-F227A339B3A9}" dt="2023-10-17T11:30:15.773" v="10398" actId="167"/>
          <ac:spMkLst>
            <pc:docMk/>
            <pc:sldMk cId="770216431" sldId="323"/>
            <ac:spMk id="27" creationId="{10EB7847-277D-B0C8-5306-F0A50EC87100}"/>
          </ac:spMkLst>
        </pc:spChg>
        <pc:spChg chg="mod ord">
          <ac:chgData name="Paweł Smoliński" userId="86aeea19-1e41-4ba1-9d7e-20002284166c" providerId="ADAL" clId="{35B8A36B-82E8-4780-95ED-F227A339B3A9}" dt="2023-10-17T11:28:43.509" v="10370" actId="167"/>
          <ac:spMkLst>
            <pc:docMk/>
            <pc:sldMk cId="770216431" sldId="323"/>
            <ac:spMk id="28" creationId="{68930958-3CDE-A14F-F7F1-521EFE4E2E18}"/>
          </ac:spMkLst>
        </pc:spChg>
        <pc:spChg chg="mod ord">
          <ac:chgData name="Paweł Smoliński" userId="86aeea19-1e41-4ba1-9d7e-20002284166c" providerId="ADAL" clId="{35B8A36B-82E8-4780-95ED-F227A339B3A9}" dt="2023-10-17T11:30:20.226" v="10400" actId="167"/>
          <ac:spMkLst>
            <pc:docMk/>
            <pc:sldMk cId="770216431" sldId="323"/>
            <ac:spMk id="29" creationId="{A7650BEA-F109-80E1-AD73-F054782DD12C}"/>
          </ac:spMkLst>
        </pc:spChg>
        <pc:spChg chg="mod ord">
          <ac:chgData name="Paweł Smoliński" userId="86aeea19-1e41-4ba1-9d7e-20002284166c" providerId="ADAL" clId="{35B8A36B-82E8-4780-95ED-F227A339B3A9}" dt="2023-10-17T11:28:46.065" v="10371" actId="167"/>
          <ac:spMkLst>
            <pc:docMk/>
            <pc:sldMk cId="770216431" sldId="323"/>
            <ac:spMk id="30" creationId="{7D73ABF5-55AD-EB12-C629-DEDC6AFE4661}"/>
          </ac:spMkLst>
        </pc:spChg>
        <pc:spChg chg="mod ord">
          <ac:chgData name="Paweł Smoliński" userId="86aeea19-1e41-4ba1-9d7e-20002284166c" providerId="ADAL" clId="{35B8A36B-82E8-4780-95ED-F227A339B3A9}" dt="2023-10-17T11:30:24.762" v="10402" actId="167"/>
          <ac:spMkLst>
            <pc:docMk/>
            <pc:sldMk cId="770216431" sldId="323"/>
            <ac:spMk id="31" creationId="{7D1FA04E-9631-80DB-8732-39F9526FC0F3}"/>
          </ac:spMkLst>
        </pc:spChg>
        <pc:spChg chg="mod ord">
          <ac:chgData name="Paweł Smoliński" userId="86aeea19-1e41-4ba1-9d7e-20002284166c" providerId="ADAL" clId="{35B8A36B-82E8-4780-95ED-F227A339B3A9}" dt="2023-10-17T11:28:48.374" v="10372" actId="167"/>
          <ac:spMkLst>
            <pc:docMk/>
            <pc:sldMk cId="770216431" sldId="323"/>
            <ac:spMk id="32" creationId="{CA71D2C5-3340-C50D-D55E-AE240EEFA8DF}"/>
          </ac:spMkLst>
        </pc:spChg>
        <pc:spChg chg="mod ord">
          <ac:chgData name="Paweł Smoliński" userId="86aeea19-1e41-4ba1-9d7e-20002284166c" providerId="ADAL" clId="{35B8A36B-82E8-4780-95ED-F227A339B3A9}" dt="2023-10-17T11:12:24.978" v="8970" actId="21"/>
          <ac:spMkLst>
            <pc:docMk/>
            <pc:sldMk cId="770216431" sldId="323"/>
            <ac:spMk id="33" creationId="{DF2AB2D6-0711-B665-7A72-D06C2000787E}"/>
          </ac:spMkLst>
        </pc:spChg>
        <pc:spChg chg="mod ord">
          <ac:chgData name="Paweł Smoliński" userId="86aeea19-1e41-4ba1-9d7e-20002284166c" providerId="ADAL" clId="{35B8A36B-82E8-4780-95ED-F227A339B3A9}" dt="2023-10-17T11:30:30.124" v="10404" actId="167"/>
          <ac:spMkLst>
            <pc:docMk/>
            <pc:sldMk cId="770216431" sldId="323"/>
            <ac:spMk id="34" creationId="{3DECF46C-0827-CE1D-66B3-0CE9F6F317A2}"/>
          </ac:spMkLst>
        </pc:spChg>
        <pc:spChg chg="mod ord">
          <ac:chgData name="Paweł Smoliński" userId="86aeea19-1e41-4ba1-9d7e-20002284166c" providerId="ADAL" clId="{35B8A36B-82E8-4780-95ED-F227A339B3A9}" dt="2023-10-17T11:28:50.979" v="10373" actId="167"/>
          <ac:spMkLst>
            <pc:docMk/>
            <pc:sldMk cId="770216431" sldId="323"/>
            <ac:spMk id="35" creationId="{9A450C71-8FD6-C3FD-1011-AF0F5E6A91E3}"/>
          </ac:spMkLst>
        </pc:spChg>
        <pc:spChg chg="mod ord">
          <ac:chgData name="Paweł Smoliński" userId="86aeea19-1e41-4ba1-9d7e-20002284166c" providerId="ADAL" clId="{35B8A36B-82E8-4780-95ED-F227A339B3A9}" dt="2023-10-17T11:30:22.458" v="10401" actId="167"/>
          <ac:spMkLst>
            <pc:docMk/>
            <pc:sldMk cId="770216431" sldId="323"/>
            <ac:spMk id="36" creationId="{EFE494CB-81EE-1E16-AB09-1C9452AA78EA}"/>
          </ac:spMkLst>
        </pc:spChg>
        <pc:spChg chg="mod ord">
          <ac:chgData name="Paweł Smoliński" userId="86aeea19-1e41-4ba1-9d7e-20002284166c" providerId="ADAL" clId="{35B8A36B-82E8-4780-95ED-F227A339B3A9}" dt="2023-10-17T11:28:58.745" v="10374" actId="167"/>
          <ac:spMkLst>
            <pc:docMk/>
            <pc:sldMk cId="770216431" sldId="323"/>
            <ac:spMk id="37" creationId="{DB370102-5DF1-E9C1-2A13-998FDB17479D}"/>
          </ac:spMkLst>
        </pc:spChg>
        <pc:spChg chg="mod ord">
          <ac:chgData name="Paweł Smoliński" userId="86aeea19-1e41-4ba1-9d7e-20002284166c" providerId="ADAL" clId="{35B8A36B-82E8-4780-95ED-F227A339B3A9}" dt="2023-10-17T11:30:17.925" v="10399" actId="167"/>
          <ac:spMkLst>
            <pc:docMk/>
            <pc:sldMk cId="770216431" sldId="323"/>
            <ac:spMk id="38" creationId="{290973CA-84F6-0F7B-A94A-59A5BF4897E9}"/>
          </ac:spMkLst>
        </pc:spChg>
        <pc:spChg chg="del mod ord">
          <ac:chgData name="Paweł Smoliński" userId="86aeea19-1e41-4ba1-9d7e-20002284166c" providerId="ADAL" clId="{35B8A36B-82E8-4780-95ED-F227A339B3A9}" dt="2023-10-17T10:43:40.554" v="8581" actId="478"/>
          <ac:spMkLst>
            <pc:docMk/>
            <pc:sldMk cId="770216431" sldId="323"/>
            <ac:spMk id="38" creationId="{DB6D5B15-C9DF-EDCE-9A27-FA95C86F4E9C}"/>
          </ac:spMkLst>
        </pc:spChg>
        <pc:spChg chg="mod">
          <ac:chgData name="Paweł Smoliński" userId="86aeea19-1e41-4ba1-9d7e-20002284166c" providerId="ADAL" clId="{35B8A36B-82E8-4780-95ED-F227A339B3A9}" dt="2023-10-17T10:32:52.919" v="8386" actId="207"/>
          <ac:spMkLst>
            <pc:docMk/>
            <pc:sldMk cId="770216431" sldId="323"/>
            <ac:spMk id="39" creationId="{8F3071C4-844E-8C7C-9E56-7A3E448A4F69}"/>
          </ac:spMkLst>
        </pc:spChg>
        <pc:spChg chg="mod ord">
          <ac:chgData name="Paweł Smoliński" userId="86aeea19-1e41-4ba1-9d7e-20002284166c" providerId="ADAL" clId="{35B8A36B-82E8-4780-95ED-F227A339B3A9}" dt="2023-10-17T11:29:01.759" v="10375" actId="167"/>
          <ac:spMkLst>
            <pc:docMk/>
            <pc:sldMk cId="770216431" sldId="323"/>
            <ac:spMk id="41" creationId="{06B0E92E-DA03-5BB1-D77E-CEAE261A57A2}"/>
          </ac:spMkLst>
        </pc:spChg>
        <pc:spChg chg="mod ord">
          <ac:chgData name="Paweł Smoliński" userId="86aeea19-1e41-4ba1-9d7e-20002284166c" providerId="ADAL" clId="{35B8A36B-82E8-4780-95ED-F227A339B3A9}" dt="2023-10-17T11:30:27.229" v="10403" actId="167"/>
          <ac:spMkLst>
            <pc:docMk/>
            <pc:sldMk cId="770216431" sldId="323"/>
            <ac:spMk id="42" creationId="{687F6A35-F30F-816B-38AF-A6DC2436E08A}"/>
          </ac:spMkLst>
        </pc:spChg>
        <pc:spChg chg="mod ord">
          <ac:chgData name="Paweł Smoliński" userId="86aeea19-1e41-4ba1-9d7e-20002284166c" providerId="ADAL" clId="{35B8A36B-82E8-4780-95ED-F227A339B3A9}" dt="2023-10-17T11:29:04.245" v="10376" actId="167"/>
          <ac:spMkLst>
            <pc:docMk/>
            <pc:sldMk cId="770216431" sldId="323"/>
            <ac:spMk id="43" creationId="{D243C4BB-9453-EDAE-0EBD-46570569EE6B}"/>
          </ac:spMkLst>
        </pc:spChg>
        <pc:spChg chg="mod ord">
          <ac:chgData name="Paweł Smoliński" userId="86aeea19-1e41-4ba1-9d7e-20002284166c" providerId="ADAL" clId="{35B8A36B-82E8-4780-95ED-F227A339B3A9}" dt="2023-10-17T11:30:32.625" v="10405" actId="167"/>
          <ac:spMkLst>
            <pc:docMk/>
            <pc:sldMk cId="770216431" sldId="323"/>
            <ac:spMk id="44" creationId="{28E619B7-837E-2F12-8DF2-E37DF670357D}"/>
          </ac:spMkLst>
        </pc:spChg>
        <pc:spChg chg="mod ord">
          <ac:chgData name="Paweł Smoliński" userId="86aeea19-1e41-4ba1-9d7e-20002284166c" providerId="ADAL" clId="{35B8A36B-82E8-4780-95ED-F227A339B3A9}" dt="2023-10-17T11:29:07.154" v="10377" actId="167"/>
          <ac:spMkLst>
            <pc:docMk/>
            <pc:sldMk cId="770216431" sldId="323"/>
            <ac:spMk id="45" creationId="{4DD91CCE-0EDE-935E-3037-90F01D753281}"/>
          </ac:spMkLst>
        </pc:spChg>
        <pc:picChg chg="add del">
          <ac:chgData name="Paweł Smoliński" userId="86aeea19-1e41-4ba1-9d7e-20002284166c" providerId="ADAL" clId="{35B8A36B-82E8-4780-95ED-F227A339B3A9}" dt="2023-10-17T11:24:49.493" v="10142" actId="22"/>
          <ac:picMkLst>
            <pc:docMk/>
            <pc:sldMk cId="770216431" sldId="323"/>
            <ac:picMk id="15" creationId="{CC67A3C7-E769-F0F4-47E0-02C1C464A39B}"/>
          </ac:picMkLst>
        </pc:picChg>
      </pc:sldChg>
      <pc:sldChg chg="addSp delSp add mod ord">
        <pc:chgData name="Paweł Smoliński" userId="86aeea19-1e41-4ba1-9d7e-20002284166c" providerId="ADAL" clId="{35B8A36B-82E8-4780-95ED-F227A339B3A9}" dt="2023-10-17T10:24:07.677" v="8151"/>
        <pc:sldMkLst>
          <pc:docMk/>
          <pc:sldMk cId="829650032" sldId="324"/>
        </pc:sldMkLst>
        <pc:graphicFrameChg chg="add del">
          <ac:chgData name="Paweł Smoliński" userId="86aeea19-1e41-4ba1-9d7e-20002284166c" providerId="ADAL" clId="{35B8A36B-82E8-4780-95ED-F227A339B3A9}" dt="2023-10-17T10:24:02.069" v="8148" actId="478"/>
          <ac:graphicFrameMkLst>
            <pc:docMk/>
            <pc:sldMk cId="829650032" sldId="324"/>
            <ac:graphicFrameMk id="3" creationId="{EA68D43D-7A73-4DBE-0418-F4398D9F907C}"/>
          </ac:graphicFrameMkLst>
        </pc:graphicFrameChg>
      </pc:sldChg>
      <pc:sldChg chg="add ord">
        <pc:chgData name="Paweł Smoliński" userId="86aeea19-1e41-4ba1-9d7e-20002284166c" providerId="ADAL" clId="{35B8A36B-82E8-4780-95ED-F227A339B3A9}" dt="2023-10-17T11:34:17.935" v="10408"/>
        <pc:sldMkLst>
          <pc:docMk/>
          <pc:sldMk cId="2973673153" sldId="325"/>
        </pc:sldMkLst>
      </pc:sldChg>
      <pc:sldChg chg="del">
        <pc:chgData name="Paweł Smoliński" userId="86aeea19-1e41-4ba1-9d7e-20002284166c" providerId="ADAL" clId="{35B8A36B-82E8-4780-95ED-F227A339B3A9}" dt="2023-10-17T11:10:30.091" v="8859" actId="47"/>
        <pc:sldMkLst>
          <pc:docMk/>
          <pc:sldMk cId="4054754795" sldId="325"/>
        </pc:sldMkLst>
      </pc:sldChg>
    </pc:docChg>
  </pc:docChgLst>
  <pc:docChgLst>
    <pc:chgData name="Paweł Smoliński" userId="86aeea19-1e41-4ba1-9d7e-20002284166c" providerId="ADAL" clId="{F457E011-D3EF-4543-9F48-4C0884028E33}"/>
    <pc:docChg chg="undo redo custSel addSld delSld modSld sldOrd modMainMaster">
      <pc:chgData name="Paweł Smoliński" userId="86aeea19-1e41-4ba1-9d7e-20002284166c" providerId="ADAL" clId="{F457E011-D3EF-4543-9F48-4C0884028E33}" dt="2023-10-17T11:06:20.358" v="22563"/>
      <pc:docMkLst>
        <pc:docMk/>
      </pc:docMkLst>
      <pc:sldChg chg="modSp mod">
        <pc:chgData name="Paweł Smoliński" userId="86aeea19-1e41-4ba1-9d7e-20002284166c" providerId="ADAL" clId="{F457E011-D3EF-4543-9F48-4C0884028E33}" dt="2023-10-06T20:45:27.117" v="12998" actId="403"/>
        <pc:sldMkLst>
          <pc:docMk/>
          <pc:sldMk cId="2027939414" sldId="258"/>
        </pc:sldMkLst>
        <pc:spChg chg="mod">
          <ac:chgData name="Paweł Smoliński" userId="86aeea19-1e41-4ba1-9d7e-20002284166c" providerId="ADAL" clId="{F457E011-D3EF-4543-9F48-4C0884028E33}" dt="2023-10-06T20:45:27.117" v="12998" actId="403"/>
          <ac:spMkLst>
            <pc:docMk/>
            <pc:sldMk cId="2027939414" sldId="258"/>
            <ac:spMk id="38" creationId="{CAB88517-2240-E9F7-08F8-E992D0A778EF}"/>
          </ac:spMkLst>
        </pc:spChg>
        <pc:spChg chg="mod">
          <ac:chgData name="Paweł Smoliński" userId="86aeea19-1e41-4ba1-9d7e-20002284166c" providerId="ADAL" clId="{F457E011-D3EF-4543-9F48-4C0884028E33}" dt="2023-10-06T20:45:25.554" v="12996" actId="403"/>
          <ac:spMkLst>
            <pc:docMk/>
            <pc:sldMk cId="2027939414" sldId="258"/>
            <ac:spMk id="39" creationId="{8F508452-C05A-0A7C-B77F-31A108B3E740}"/>
          </ac:spMkLst>
        </pc:spChg>
      </pc:sldChg>
      <pc:sldChg chg="addSp delSp modSp mod">
        <pc:chgData name="Paweł Smoliński" userId="86aeea19-1e41-4ba1-9d7e-20002284166c" providerId="ADAL" clId="{F457E011-D3EF-4543-9F48-4C0884028E33}" dt="2023-10-04T20:54:11.288" v="9045" actId="1076"/>
        <pc:sldMkLst>
          <pc:docMk/>
          <pc:sldMk cId="77380699" sldId="261"/>
        </pc:sldMkLst>
        <pc:spChg chg="add del">
          <ac:chgData name="Paweł Smoliński" userId="86aeea19-1e41-4ba1-9d7e-20002284166c" providerId="ADAL" clId="{F457E011-D3EF-4543-9F48-4C0884028E33}" dt="2023-10-04T20:54:01.058" v="9042" actId="22"/>
          <ac:spMkLst>
            <pc:docMk/>
            <pc:sldMk cId="77380699" sldId="261"/>
            <ac:spMk id="7" creationId="{C06DBFE8-7C2F-6344-5C97-853D583A851A}"/>
          </ac:spMkLst>
        </pc:spChg>
        <pc:picChg chg="add mod">
          <ac:chgData name="Paweł Smoliński" userId="86aeea19-1e41-4ba1-9d7e-20002284166c" providerId="ADAL" clId="{F457E011-D3EF-4543-9F48-4C0884028E33}" dt="2023-10-04T20:54:11.288" v="9045" actId="1076"/>
          <ac:picMkLst>
            <pc:docMk/>
            <pc:sldMk cId="77380699" sldId="261"/>
            <ac:picMk id="10" creationId="{97471BDE-5F36-7E84-E00F-42F4FB10E082}"/>
          </ac:picMkLst>
        </pc:picChg>
      </pc:sldChg>
      <pc:sldChg chg="addSp modSp mod modAnim">
        <pc:chgData name="Paweł Smoliński" userId="86aeea19-1e41-4ba1-9d7e-20002284166c" providerId="ADAL" clId="{F457E011-D3EF-4543-9F48-4C0884028E33}" dt="2023-10-06T21:55:34.372" v="15509" actId="14100"/>
        <pc:sldMkLst>
          <pc:docMk/>
          <pc:sldMk cId="3123798022" sldId="262"/>
        </pc:sldMkLst>
        <pc:spChg chg="add mod">
          <ac:chgData name="Paweł Smoliński" userId="86aeea19-1e41-4ba1-9d7e-20002284166c" providerId="ADAL" clId="{F457E011-D3EF-4543-9F48-4C0884028E33}" dt="2023-10-06T21:55:34.372" v="15509" actId="14100"/>
          <ac:spMkLst>
            <pc:docMk/>
            <pc:sldMk cId="3123798022" sldId="262"/>
            <ac:spMk id="3" creationId="{C55F541C-BC80-AEDD-37D1-319E70AA7E09}"/>
          </ac:spMkLst>
        </pc:spChg>
      </pc:sldChg>
      <pc:sldChg chg="addSp delSp modSp mod">
        <pc:chgData name="Paweł Smoliński" userId="86aeea19-1e41-4ba1-9d7e-20002284166c" providerId="ADAL" clId="{F457E011-D3EF-4543-9F48-4C0884028E33}" dt="2023-10-07T09:52:11.233" v="18385" actId="1036"/>
        <pc:sldMkLst>
          <pc:docMk/>
          <pc:sldMk cId="1031176411" sldId="265"/>
        </pc:sldMkLst>
        <pc:spChg chg="mod">
          <ac:chgData name="Paweł Smoliński" userId="86aeea19-1e41-4ba1-9d7e-20002284166c" providerId="ADAL" clId="{F457E011-D3EF-4543-9F48-4C0884028E33}" dt="2023-10-07T09:52:08.795" v="18383" actId="1036"/>
          <ac:spMkLst>
            <pc:docMk/>
            <pc:sldMk cId="1031176411" sldId="265"/>
            <ac:spMk id="3" creationId="{7E2F1AAB-668A-BD20-0409-88E0BBA85F79}"/>
          </ac:spMkLst>
        </pc:spChg>
        <pc:spChg chg="mod">
          <ac:chgData name="Paweł Smoliński" userId="86aeea19-1e41-4ba1-9d7e-20002284166c" providerId="ADAL" clId="{F457E011-D3EF-4543-9F48-4C0884028E33}" dt="2023-10-07T09:52:11.233" v="18385" actId="1036"/>
          <ac:spMkLst>
            <pc:docMk/>
            <pc:sldMk cId="1031176411" sldId="265"/>
            <ac:spMk id="7" creationId="{5617675C-1FB5-50F3-51CA-9B3F2EA1AA09}"/>
          </ac:spMkLst>
        </pc:spChg>
        <pc:spChg chg="mod">
          <ac:chgData name="Paweł Smoliński" userId="86aeea19-1e41-4ba1-9d7e-20002284166c" providerId="ADAL" clId="{F457E011-D3EF-4543-9F48-4C0884028E33}" dt="2023-10-07T09:52:03.621" v="18381" actId="1036"/>
          <ac:spMkLst>
            <pc:docMk/>
            <pc:sldMk cId="1031176411" sldId="265"/>
            <ac:spMk id="11" creationId="{781F6432-2268-653D-4D0F-0E6C9AB5359E}"/>
          </ac:spMkLst>
        </pc:spChg>
        <pc:spChg chg="add del mod">
          <ac:chgData name="Paweł Smoliński" userId="86aeea19-1e41-4ba1-9d7e-20002284166c" providerId="ADAL" clId="{F457E011-D3EF-4543-9F48-4C0884028E33}" dt="2023-10-07T09:52:00.728" v="18376" actId="1036"/>
          <ac:spMkLst>
            <pc:docMk/>
            <pc:sldMk cId="1031176411" sldId="265"/>
            <ac:spMk id="13" creationId="{0CABE0FC-4DAB-3CE9-C7F8-BAD640EDAA28}"/>
          </ac:spMkLst>
        </pc:spChg>
        <pc:picChg chg="add del mod modCrop">
          <ac:chgData name="Paweł Smoliński" userId="86aeea19-1e41-4ba1-9d7e-20002284166c" providerId="ADAL" clId="{F457E011-D3EF-4543-9F48-4C0884028E33}" dt="2023-10-04T21:34:14.680" v="9058" actId="478"/>
          <ac:picMkLst>
            <pc:docMk/>
            <pc:sldMk cId="1031176411" sldId="265"/>
            <ac:picMk id="10" creationId="{DBEA9942-C748-3416-ADF1-833E361498C5}"/>
          </ac:picMkLst>
        </pc:picChg>
        <pc:picChg chg="add mod">
          <ac:chgData name="Paweł Smoliński" userId="86aeea19-1e41-4ba1-9d7e-20002284166c" providerId="ADAL" clId="{F457E011-D3EF-4543-9F48-4C0884028E33}" dt="2023-10-07T09:51:34.038" v="18363" actId="1582"/>
          <ac:picMkLst>
            <pc:docMk/>
            <pc:sldMk cId="1031176411" sldId="265"/>
            <ac:picMk id="14" creationId="{5D9C63A3-2FB3-7E68-F566-4AC13DC50643}"/>
          </ac:picMkLst>
        </pc:picChg>
        <pc:picChg chg="add mod">
          <ac:chgData name="Paweł Smoliński" userId="86aeea19-1e41-4ba1-9d7e-20002284166c" providerId="ADAL" clId="{F457E011-D3EF-4543-9F48-4C0884028E33}" dt="2023-10-07T09:51:55.351" v="18371" actId="1582"/>
          <ac:picMkLst>
            <pc:docMk/>
            <pc:sldMk cId="1031176411" sldId="265"/>
            <ac:picMk id="20" creationId="{AB11E8AC-6470-53BA-F136-D63FF0EA37AB}"/>
          </ac:picMkLst>
        </pc:picChg>
        <pc:picChg chg="add mod">
          <ac:chgData name="Paweł Smoliński" userId="86aeea19-1e41-4ba1-9d7e-20002284166c" providerId="ADAL" clId="{F457E011-D3EF-4543-9F48-4C0884028E33}" dt="2023-10-07T09:51:47.147" v="18367" actId="1582"/>
          <ac:picMkLst>
            <pc:docMk/>
            <pc:sldMk cId="1031176411" sldId="265"/>
            <ac:picMk id="24" creationId="{8B69E8D5-64A4-0008-0883-53EA9C74089E}"/>
          </ac:picMkLst>
        </pc:picChg>
        <pc:picChg chg="add mod">
          <ac:chgData name="Paweł Smoliński" userId="86aeea19-1e41-4ba1-9d7e-20002284166c" providerId="ADAL" clId="{F457E011-D3EF-4543-9F48-4C0884028E33}" dt="2023-10-07T09:51:39.768" v="18365" actId="1582"/>
          <ac:picMkLst>
            <pc:docMk/>
            <pc:sldMk cId="1031176411" sldId="265"/>
            <ac:picMk id="27" creationId="{66996974-24F8-E8C1-F806-F2AA0D46DA79}"/>
          </ac:picMkLst>
        </pc:picChg>
      </pc:sldChg>
      <pc:sldChg chg="modSp mod">
        <pc:chgData name="Paweł Smoliński" userId="86aeea19-1e41-4ba1-9d7e-20002284166c" providerId="ADAL" clId="{F457E011-D3EF-4543-9F48-4C0884028E33}" dt="2023-10-07T11:06:09.663" v="21562" actId="1076"/>
        <pc:sldMkLst>
          <pc:docMk/>
          <pc:sldMk cId="1958392385" sldId="266"/>
        </pc:sldMkLst>
        <pc:spChg chg="mod">
          <ac:chgData name="Paweł Smoliński" userId="86aeea19-1e41-4ba1-9d7e-20002284166c" providerId="ADAL" clId="{F457E011-D3EF-4543-9F48-4C0884028E33}" dt="2023-10-07T11:06:09.663" v="21562" actId="1076"/>
          <ac:spMkLst>
            <pc:docMk/>
            <pc:sldMk cId="1958392385" sldId="266"/>
            <ac:spMk id="2" creationId="{87D5B222-3814-3237-663A-38FF71271956}"/>
          </ac:spMkLst>
        </pc:spChg>
        <pc:spChg chg="ord">
          <ac:chgData name="Paweł Smoliński" userId="86aeea19-1e41-4ba1-9d7e-20002284166c" providerId="ADAL" clId="{F457E011-D3EF-4543-9F48-4C0884028E33}" dt="2023-10-02T00:00:04.159" v="21" actId="166"/>
          <ac:spMkLst>
            <pc:docMk/>
            <pc:sldMk cId="1958392385" sldId="266"/>
            <ac:spMk id="3" creationId="{A1C88421-6E26-A5E1-B345-867347F242D6}"/>
          </ac:spMkLst>
        </pc:spChg>
        <pc:spChg chg="ord">
          <ac:chgData name="Paweł Smoliński" userId="86aeea19-1e41-4ba1-9d7e-20002284166c" providerId="ADAL" clId="{F457E011-D3EF-4543-9F48-4C0884028E33}" dt="2023-10-02T00:00:09.897" v="22" actId="166"/>
          <ac:spMkLst>
            <pc:docMk/>
            <pc:sldMk cId="1958392385" sldId="266"/>
            <ac:spMk id="9" creationId="{39771D7E-B980-3166-768D-041C71F61E73}"/>
          </ac:spMkLst>
        </pc:spChg>
        <pc:spChg chg="ord">
          <ac:chgData name="Paweł Smoliński" userId="86aeea19-1e41-4ba1-9d7e-20002284166c" providerId="ADAL" clId="{F457E011-D3EF-4543-9F48-4C0884028E33}" dt="2023-10-01T23:59:56.872" v="20" actId="166"/>
          <ac:spMkLst>
            <pc:docMk/>
            <pc:sldMk cId="1958392385" sldId="266"/>
            <ac:spMk id="10" creationId="{57CB47D0-17E0-74E8-3BB4-35B56795D7A5}"/>
          </ac:spMkLst>
        </pc:spChg>
        <pc:cxnChg chg="mod">
          <ac:chgData name="Paweł Smoliński" userId="86aeea19-1e41-4ba1-9d7e-20002284166c" providerId="ADAL" clId="{F457E011-D3EF-4543-9F48-4C0884028E33}" dt="2023-10-02T00:00:25.564" v="25" actId="14100"/>
          <ac:cxnSpMkLst>
            <pc:docMk/>
            <pc:sldMk cId="1958392385" sldId="266"/>
            <ac:cxnSpMk id="12" creationId="{97C99383-3D5D-044E-9B21-97B3C4FF8C33}"/>
          </ac:cxnSpMkLst>
        </pc:cxnChg>
        <pc:cxnChg chg="mod">
          <ac:chgData name="Paweł Smoliński" userId="86aeea19-1e41-4ba1-9d7e-20002284166c" providerId="ADAL" clId="{F457E011-D3EF-4543-9F48-4C0884028E33}" dt="2023-10-02T00:02:28.337" v="39" actId="14100"/>
          <ac:cxnSpMkLst>
            <pc:docMk/>
            <pc:sldMk cId="1958392385" sldId="266"/>
            <ac:cxnSpMk id="13" creationId="{2536A70D-F009-7B00-4F1F-36142DDC610B}"/>
          </ac:cxnSpMkLst>
        </pc:cxnChg>
        <pc:cxnChg chg="mod">
          <ac:chgData name="Paweł Smoliński" userId="86aeea19-1e41-4ba1-9d7e-20002284166c" providerId="ADAL" clId="{F457E011-D3EF-4543-9F48-4C0884028E33}" dt="2023-10-02T00:00:21.702" v="24" actId="14100"/>
          <ac:cxnSpMkLst>
            <pc:docMk/>
            <pc:sldMk cId="1958392385" sldId="266"/>
            <ac:cxnSpMk id="39" creationId="{566A9213-1B93-5CCC-0EAF-DCFAE362FC24}"/>
          </ac:cxnSpMkLst>
        </pc:cxnChg>
        <pc:cxnChg chg="mod">
          <ac:chgData name="Paweł Smoliński" userId="86aeea19-1e41-4ba1-9d7e-20002284166c" providerId="ADAL" clId="{F457E011-D3EF-4543-9F48-4C0884028E33}" dt="2023-10-02T00:00:15.641" v="23" actId="14100"/>
          <ac:cxnSpMkLst>
            <pc:docMk/>
            <pc:sldMk cId="1958392385" sldId="266"/>
            <ac:cxnSpMk id="44" creationId="{F9547282-D57F-5F4A-244C-CF00B26A8C9B}"/>
          </ac:cxnSpMkLst>
        </pc:cxnChg>
      </pc:sldChg>
      <pc:sldChg chg="addSp delSp modSp mod">
        <pc:chgData name="Paweł Smoliński" userId="86aeea19-1e41-4ba1-9d7e-20002284166c" providerId="ADAL" clId="{F457E011-D3EF-4543-9F48-4C0884028E33}" dt="2023-10-02T00:03:58.523" v="119" actId="1076"/>
        <pc:sldMkLst>
          <pc:docMk/>
          <pc:sldMk cId="1220620364" sldId="268"/>
        </pc:sldMkLst>
        <pc:spChg chg="add del mod">
          <ac:chgData name="Paweł Smoliński" userId="86aeea19-1e41-4ba1-9d7e-20002284166c" providerId="ADAL" clId="{F457E011-D3EF-4543-9F48-4C0884028E33}" dt="2023-10-02T00:03:21.812" v="115" actId="1076"/>
          <ac:spMkLst>
            <pc:docMk/>
            <pc:sldMk cId="1220620364" sldId="268"/>
            <ac:spMk id="3" creationId="{063A2B32-C349-A782-1C05-25115F664200}"/>
          </ac:spMkLst>
        </pc:spChg>
        <pc:spChg chg="mod">
          <ac:chgData name="Paweł Smoliński" userId="86aeea19-1e41-4ba1-9d7e-20002284166c" providerId="ADAL" clId="{F457E011-D3EF-4543-9F48-4C0884028E33}" dt="2023-10-02T00:03:31.766" v="116" actId="1076"/>
          <ac:spMkLst>
            <pc:docMk/>
            <pc:sldMk cId="1220620364" sldId="268"/>
            <ac:spMk id="9" creationId="{3DA91684-602F-41AB-0C22-BA71EA55EBC2}"/>
          </ac:spMkLst>
        </pc:spChg>
        <pc:spChg chg="mod">
          <ac:chgData name="Paweł Smoliński" userId="86aeea19-1e41-4ba1-9d7e-20002284166c" providerId="ADAL" clId="{F457E011-D3EF-4543-9F48-4C0884028E33}" dt="2023-10-02T00:03:31.766" v="116" actId="1076"/>
          <ac:spMkLst>
            <pc:docMk/>
            <pc:sldMk cId="1220620364" sldId="268"/>
            <ac:spMk id="10" creationId="{87C76767-3882-450D-642F-574B23B9887D}"/>
          </ac:spMkLst>
        </pc:spChg>
        <pc:spChg chg="mod">
          <ac:chgData name="Paweł Smoliński" userId="86aeea19-1e41-4ba1-9d7e-20002284166c" providerId="ADAL" clId="{F457E011-D3EF-4543-9F48-4C0884028E33}" dt="2023-10-02T00:03:31.766" v="116" actId="1076"/>
          <ac:spMkLst>
            <pc:docMk/>
            <pc:sldMk cId="1220620364" sldId="268"/>
            <ac:spMk id="12" creationId="{3FAEDB07-606C-6D76-6E3B-0D4362D353D0}"/>
          </ac:spMkLst>
        </pc:spChg>
        <pc:spChg chg="mod">
          <ac:chgData name="Paweł Smoliński" userId="86aeea19-1e41-4ba1-9d7e-20002284166c" providerId="ADAL" clId="{F457E011-D3EF-4543-9F48-4C0884028E33}" dt="2023-10-02T00:03:31.766" v="116" actId="1076"/>
          <ac:spMkLst>
            <pc:docMk/>
            <pc:sldMk cId="1220620364" sldId="268"/>
            <ac:spMk id="33" creationId="{989751D6-E645-85BD-0176-B08D0D8F7E01}"/>
          </ac:spMkLst>
        </pc:spChg>
        <pc:spChg chg="mod">
          <ac:chgData name="Paweł Smoliński" userId="86aeea19-1e41-4ba1-9d7e-20002284166c" providerId="ADAL" clId="{F457E011-D3EF-4543-9F48-4C0884028E33}" dt="2023-10-02T00:03:58.523" v="119" actId="1076"/>
          <ac:spMkLst>
            <pc:docMk/>
            <pc:sldMk cId="1220620364" sldId="268"/>
            <ac:spMk id="36" creationId="{FBAFCAA7-8793-2C4A-A08C-A1B7CE0F2843}"/>
          </ac:spMkLst>
        </pc:spChg>
        <pc:cxnChg chg="mod">
          <ac:chgData name="Paweł Smoliński" userId="86aeea19-1e41-4ba1-9d7e-20002284166c" providerId="ADAL" clId="{F457E011-D3EF-4543-9F48-4C0884028E33}" dt="2023-10-02T00:03:31.766" v="116" actId="1076"/>
          <ac:cxnSpMkLst>
            <pc:docMk/>
            <pc:sldMk cId="1220620364" sldId="268"/>
            <ac:cxnSpMk id="14" creationId="{F425B395-0AD9-F181-40B9-FACA0D77AF1A}"/>
          </ac:cxnSpMkLst>
        </pc:cxnChg>
        <pc:cxnChg chg="mod">
          <ac:chgData name="Paweł Smoliński" userId="86aeea19-1e41-4ba1-9d7e-20002284166c" providerId="ADAL" clId="{F457E011-D3EF-4543-9F48-4C0884028E33}" dt="2023-10-02T00:03:31.766" v="116" actId="1076"/>
          <ac:cxnSpMkLst>
            <pc:docMk/>
            <pc:sldMk cId="1220620364" sldId="268"/>
            <ac:cxnSpMk id="15" creationId="{C0406ADE-1970-128A-D709-33B15557B91D}"/>
          </ac:cxnSpMkLst>
        </pc:cxnChg>
        <pc:cxnChg chg="mod">
          <ac:chgData name="Paweł Smoliński" userId="86aeea19-1e41-4ba1-9d7e-20002284166c" providerId="ADAL" clId="{F457E011-D3EF-4543-9F48-4C0884028E33}" dt="2023-10-02T00:03:31.766" v="116" actId="1076"/>
          <ac:cxnSpMkLst>
            <pc:docMk/>
            <pc:sldMk cId="1220620364" sldId="268"/>
            <ac:cxnSpMk id="29" creationId="{B6778D5F-C17B-45A3-ADDC-0D51DEDD4186}"/>
          </ac:cxnSpMkLst>
        </pc:cxnChg>
      </pc:sldChg>
      <pc:sldChg chg="addSp delSp modSp ord">
        <pc:chgData name="Paweł Smoliński" userId="86aeea19-1e41-4ba1-9d7e-20002284166c" providerId="ADAL" clId="{F457E011-D3EF-4543-9F48-4C0884028E33}" dt="2023-10-06T21:56:13.729" v="15513"/>
        <pc:sldMkLst>
          <pc:docMk/>
          <pc:sldMk cId="4074003969" sldId="271"/>
        </pc:sldMkLst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4" creationId="{7B09D6CF-7F54-B7E7-6B8B-8287D3770A27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20" creationId="{378980D4-B3F1-5C90-39FE-936ED1A81359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21" creationId="{0E422E22-7F0F-AA61-012E-8C4B85421C1A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22" creationId="{F2C75D7A-926F-0656-6015-390AB033E28E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33" creationId="{7E3D8068-D50E-BB59-8B43-E98CEC7EFBF3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34" creationId="{245BFC3B-78F0-0D13-A56A-9F45BCAD07BE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38" creationId="{A9C03A27-3A33-92FF-35A7-E8DF67E047BA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39" creationId="{F6839CCD-1BB7-19E3-C48D-D95F1EC420DD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47" creationId="{1788C70C-D5F1-6BAE-2AC7-D2642A186D6C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48" creationId="{EF5F7992-6899-D53F-9D5F-5E39FD489A74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54" creationId="{FB29A6FE-BFBD-AF0C-4A90-E5BEB6FCF098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55" creationId="{E2494DB9-3C22-F28F-3CDD-5059EE73680D}"/>
          </ac:spMkLst>
        </pc:spChg>
        <pc:spChg chg="add del mod">
          <ac:chgData name="Paweł Smoliński" userId="86aeea19-1e41-4ba1-9d7e-20002284166c" providerId="ADAL" clId="{F457E011-D3EF-4543-9F48-4C0884028E33}" dt="2023-10-06T17:14:43.400" v="11572"/>
          <ac:spMkLst>
            <pc:docMk/>
            <pc:sldMk cId="4074003969" sldId="271"/>
            <ac:spMk id="56" creationId="{D9A91E96-B1B6-F92D-9B90-843CF8DBBC87}"/>
          </ac:spMkLst>
        </pc:spChg>
        <pc:cxnChg chg="add del mod">
          <ac:chgData name="Paweł Smoliński" userId="86aeea19-1e41-4ba1-9d7e-20002284166c" providerId="ADAL" clId="{F457E011-D3EF-4543-9F48-4C0884028E33}" dt="2023-10-06T17:14:43.400" v="11572"/>
          <ac:cxnSpMkLst>
            <pc:docMk/>
            <pc:sldMk cId="4074003969" sldId="271"/>
            <ac:cxnSpMk id="36" creationId="{D76E45FF-2FBE-E286-5253-16902D5BB1B0}"/>
          </ac:cxnSpMkLst>
        </pc:cxnChg>
        <pc:cxnChg chg="add del mod">
          <ac:chgData name="Paweł Smoliński" userId="86aeea19-1e41-4ba1-9d7e-20002284166c" providerId="ADAL" clId="{F457E011-D3EF-4543-9F48-4C0884028E33}" dt="2023-10-06T17:14:43.400" v="11572"/>
          <ac:cxnSpMkLst>
            <pc:docMk/>
            <pc:sldMk cId="4074003969" sldId="271"/>
            <ac:cxnSpMk id="37" creationId="{4991056B-734F-31A5-3DFB-CFC30CD80423}"/>
          </ac:cxnSpMkLst>
        </pc:cxnChg>
        <pc:cxnChg chg="add del mod">
          <ac:chgData name="Paweł Smoliński" userId="86aeea19-1e41-4ba1-9d7e-20002284166c" providerId="ADAL" clId="{F457E011-D3EF-4543-9F48-4C0884028E33}" dt="2023-10-06T17:14:43.400" v="11572"/>
          <ac:cxnSpMkLst>
            <pc:docMk/>
            <pc:sldMk cId="4074003969" sldId="271"/>
            <ac:cxnSpMk id="45" creationId="{788CDF14-B4E0-5776-C74B-DB8A25B275E9}"/>
          </ac:cxnSpMkLst>
        </pc:cxnChg>
        <pc:cxnChg chg="add del mod">
          <ac:chgData name="Paweł Smoliński" userId="86aeea19-1e41-4ba1-9d7e-20002284166c" providerId="ADAL" clId="{F457E011-D3EF-4543-9F48-4C0884028E33}" dt="2023-10-06T17:14:43.400" v="11572"/>
          <ac:cxnSpMkLst>
            <pc:docMk/>
            <pc:sldMk cId="4074003969" sldId="271"/>
            <ac:cxnSpMk id="46" creationId="{4C8A5310-3AC2-AC4A-5800-B1B6FCC35C8F}"/>
          </ac:cxnSpMkLst>
        </pc:cxnChg>
        <pc:cxnChg chg="add del mod">
          <ac:chgData name="Paweł Smoliński" userId="86aeea19-1e41-4ba1-9d7e-20002284166c" providerId="ADAL" clId="{F457E011-D3EF-4543-9F48-4C0884028E33}" dt="2023-10-06T17:14:43.400" v="11572"/>
          <ac:cxnSpMkLst>
            <pc:docMk/>
            <pc:sldMk cId="4074003969" sldId="271"/>
            <ac:cxnSpMk id="49" creationId="{D519B2D6-9D2A-B577-6741-18A6F87C6919}"/>
          </ac:cxnSpMkLst>
        </pc:cxnChg>
        <pc:cxnChg chg="add del mod">
          <ac:chgData name="Paweł Smoliński" userId="86aeea19-1e41-4ba1-9d7e-20002284166c" providerId="ADAL" clId="{F457E011-D3EF-4543-9F48-4C0884028E33}" dt="2023-10-06T17:14:43.400" v="11572"/>
          <ac:cxnSpMkLst>
            <pc:docMk/>
            <pc:sldMk cId="4074003969" sldId="271"/>
            <ac:cxnSpMk id="50" creationId="{6445521C-2677-8B04-9EFC-809FE563FD35}"/>
          </ac:cxnSpMkLst>
        </pc:cxnChg>
        <pc:cxnChg chg="add del mod">
          <ac:chgData name="Paweł Smoliński" userId="86aeea19-1e41-4ba1-9d7e-20002284166c" providerId="ADAL" clId="{F457E011-D3EF-4543-9F48-4C0884028E33}" dt="2023-10-06T17:14:43.400" v="11572"/>
          <ac:cxnSpMkLst>
            <pc:docMk/>
            <pc:sldMk cId="4074003969" sldId="271"/>
            <ac:cxnSpMk id="51" creationId="{F9D6D004-3023-1E54-C5B6-5E26BB4233CD}"/>
          </ac:cxnSpMkLst>
        </pc:cxnChg>
        <pc:cxnChg chg="add del mod">
          <ac:chgData name="Paweł Smoliński" userId="86aeea19-1e41-4ba1-9d7e-20002284166c" providerId="ADAL" clId="{F457E011-D3EF-4543-9F48-4C0884028E33}" dt="2023-10-06T17:14:43.400" v="11572"/>
          <ac:cxnSpMkLst>
            <pc:docMk/>
            <pc:sldMk cId="4074003969" sldId="271"/>
            <ac:cxnSpMk id="52" creationId="{D91C9B64-7D6B-AC25-4F0B-A790CF54C14B}"/>
          </ac:cxnSpMkLst>
        </pc:cxnChg>
        <pc:cxnChg chg="add del mod">
          <ac:chgData name="Paweł Smoliński" userId="86aeea19-1e41-4ba1-9d7e-20002284166c" providerId="ADAL" clId="{F457E011-D3EF-4543-9F48-4C0884028E33}" dt="2023-10-06T17:14:43.400" v="11572"/>
          <ac:cxnSpMkLst>
            <pc:docMk/>
            <pc:sldMk cId="4074003969" sldId="271"/>
            <ac:cxnSpMk id="53" creationId="{19C1A816-20CA-62CA-7B45-3E4F1B4961A0}"/>
          </ac:cxnSpMkLst>
        </pc:cxnChg>
      </pc:sldChg>
      <pc:sldChg chg="modSp mod modAnim">
        <pc:chgData name="Paweł Smoliński" userId="86aeea19-1e41-4ba1-9d7e-20002284166c" providerId="ADAL" clId="{F457E011-D3EF-4543-9F48-4C0884028E33}" dt="2023-10-06T22:20:58.765" v="16511" actId="1076"/>
        <pc:sldMkLst>
          <pc:docMk/>
          <pc:sldMk cId="1378573173" sldId="272"/>
        </pc:sldMkLst>
        <pc:spChg chg="mod">
          <ac:chgData name="Paweł Smoliński" userId="86aeea19-1e41-4ba1-9d7e-20002284166c" providerId="ADAL" clId="{F457E011-D3EF-4543-9F48-4C0884028E33}" dt="2023-10-06T22:20:58.765" v="16511" actId="1076"/>
          <ac:spMkLst>
            <pc:docMk/>
            <pc:sldMk cId="1378573173" sldId="272"/>
            <ac:spMk id="3" creationId="{BFFE1249-FECB-B3C1-5519-616A6ED15419}"/>
          </ac:spMkLst>
        </pc:spChg>
      </pc:sldChg>
      <pc:sldChg chg="addSp delSp modSp mod">
        <pc:chgData name="Paweł Smoliński" userId="86aeea19-1e41-4ba1-9d7e-20002284166c" providerId="ADAL" clId="{F457E011-D3EF-4543-9F48-4C0884028E33}" dt="2023-10-02T00:14:50.333" v="449" actId="1076"/>
        <pc:sldMkLst>
          <pc:docMk/>
          <pc:sldMk cId="3146711501" sldId="273"/>
        </pc:sldMkLst>
        <pc:spChg chg="mod">
          <ac:chgData name="Paweł Smoliński" userId="86aeea19-1e41-4ba1-9d7e-20002284166c" providerId="ADAL" clId="{F457E011-D3EF-4543-9F48-4C0884028E33}" dt="2023-10-02T00:04:29.517" v="145" actId="20577"/>
          <ac:spMkLst>
            <pc:docMk/>
            <pc:sldMk cId="3146711501" sldId="273"/>
            <ac:spMk id="2" creationId="{87D5B222-3814-3237-663A-38FF71271956}"/>
          </ac:spMkLst>
        </pc:spChg>
        <pc:spChg chg="add mod">
          <ac:chgData name="Paweł Smoliński" userId="86aeea19-1e41-4ba1-9d7e-20002284166c" providerId="ADAL" clId="{F457E011-D3EF-4543-9F48-4C0884028E33}" dt="2023-10-02T00:07:54.143" v="200" actId="1076"/>
          <ac:spMkLst>
            <pc:docMk/>
            <pc:sldMk cId="3146711501" sldId="273"/>
            <ac:spMk id="3" creationId="{E9AAA6A8-0945-86C6-4E37-98539994D66F}"/>
          </ac:spMkLst>
        </pc:spChg>
        <pc:spChg chg="mod">
          <ac:chgData name="Paweł Smoliński" userId="86aeea19-1e41-4ba1-9d7e-20002284166c" providerId="ADAL" clId="{F457E011-D3EF-4543-9F48-4C0884028E33}" dt="2023-10-02T00:07:54.143" v="200" actId="1076"/>
          <ac:spMkLst>
            <pc:docMk/>
            <pc:sldMk cId="3146711501" sldId="273"/>
            <ac:spMk id="4" creationId="{735C81F4-4F92-4A64-3C14-169D7FC3FDC3}"/>
          </ac:spMkLst>
        </pc:spChg>
        <pc:spChg chg="mod">
          <ac:chgData name="Paweł Smoliński" userId="86aeea19-1e41-4ba1-9d7e-20002284166c" providerId="ADAL" clId="{F457E011-D3EF-4543-9F48-4C0884028E33}" dt="2023-10-02T00:07:54.143" v="200" actId="1076"/>
          <ac:spMkLst>
            <pc:docMk/>
            <pc:sldMk cId="3146711501" sldId="273"/>
            <ac:spMk id="7" creationId="{FA431110-2292-8B74-E504-945EA0793670}"/>
          </ac:spMkLst>
        </pc:spChg>
        <pc:spChg chg="add del mod">
          <ac:chgData name="Paweł Smoliński" userId="86aeea19-1e41-4ba1-9d7e-20002284166c" providerId="ADAL" clId="{F457E011-D3EF-4543-9F48-4C0884028E33}" dt="2023-10-02T00:05:00.872" v="151" actId="478"/>
          <ac:spMkLst>
            <pc:docMk/>
            <pc:sldMk cId="3146711501" sldId="273"/>
            <ac:spMk id="9" creationId="{46BB6ACC-F301-7665-4FCC-1D98CA8A3138}"/>
          </ac:spMkLst>
        </pc:spChg>
        <pc:spChg chg="add mod">
          <ac:chgData name="Paweł Smoliński" userId="86aeea19-1e41-4ba1-9d7e-20002284166c" providerId="ADAL" clId="{F457E011-D3EF-4543-9F48-4C0884028E33}" dt="2023-10-02T00:07:54.143" v="200" actId="1076"/>
          <ac:spMkLst>
            <pc:docMk/>
            <pc:sldMk cId="3146711501" sldId="273"/>
            <ac:spMk id="10" creationId="{C62C7B78-C433-6F7B-BEC7-82481AD97EB2}"/>
          </ac:spMkLst>
        </pc:spChg>
        <pc:spChg chg="add mod">
          <ac:chgData name="Paweł Smoliński" userId="86aeea19-1e41-4ba1-9d7e-20002284166c" providerId="ADAL" clId="{F457E011-D3EF-4543-9F48-4C0884028E33}" dt="2023-10-02T00:10:48.675" v="270" actId="1076"/>
          <ac:spMkLst>
            <pc:docMk/>
            <pc:sldMk cId="3146711501" sldId="273"/>
            <ac:spMk id="13" creationId="{7C585145-129B-EA06-3FA2-AE2A25FA5C84}"/>
          </ac:spMkLst>
        </pc:spChg>
        <pc:spChg chg="add del mod">
          <ac:chgData name="Paweł Smoliński" userId="86aeea19-1e41-4ba1-9d7e-20002284166c" providerId="ADAL" clId="{F457E011-D3EF-4543-9F48-4C0884028E33}" dt="2023-10-02T00:10:16.306" v="238" actId="478"/>
          <ac:spMkLst>
            <pc:docMk/>
            <pc:sldMk cId="3146711501" sldId="273"/>
            <ac:spMk id="14" creationId="{8DECEB01-29CD-8CB7-5D4A-EBDD0EA03FC7}"/>
          </ac:spMkLst>
        </pc:spChg>
        <pc:spChg chg="add del mod">
          <ac:chgData name="Paweł Smoliński" userId="86aeea19-1e41-4ba1-9d7e-20002284166c" providerId="ADAL" clId="{F457E011-D3EF-4543-9F48-4C0884028E33}" dt="2023-10-02T00:10:18.463" v="239" actId="478"/>
          <ac:spMkLst>
            <pc:docMk/>
            <pc:sldMk cId="3146711501" sldId="273"/>
            <ac:spMk id="15" creationId="{0ACF6DEF-27A1-9C30-B5B2-6883B65743AA}"/>
          </ac:spMkLst>
        </pc:spChg>
        <pc:spChg chg="add del mod">
          <ac:chgData name="Paweł Smoliński" userId="86aeea19-1e41-4ba1-9d7e-20002284166c" providerId="ADAL" clId="{F457E011-D3EF-4543-9F48-4C0884028E33}" dt="2023-10-02T00:12:38.131" v="387" actId="478"/>
          <ac:spMkLst>
            <pc:docMk/>
            <pc:sldMk cId="3146711501" sldId="273"/>
            <ac:spMk id="20" creationId="{1A516FA4-C63D-0792-41E1-61C944AF62C7}"/>
          </ac:spMkLst>
        </pc:spChg>
        <pc:spChg chg="add mod">
          <ac:chgData name="Paweł Smoliński" userId="86aeea19-1e41-4ba1-9d7e-20002284166c" providerId="ADAL" clId="{F457E011-D3EF-4543-9F48-4C0884028E33}" dt="2023-10-02T00:14:37.119" v="448" actId="5793"/>
          <ac:spMkLst>
            <pc:docMk/>
            <pc:sldMk cId="3146711501" sldId="273"/>
            <ac:spMk id="23" creationId="{9C2E2C27-A87D-BDDC-3A2F-9C4E14EDFBC9}"/>
          </ac:spMkLst>
        </pc:spChg>
        <pc:picChg chg="add mod">
          <ac:chgData name="Paweł Smoliński" userId="86aeea19-1e41-4ba1-9d7e-20002284166c" providerId="ADAL" clId="{F457E011-D3EF-4543-9F48-4C0884028E33}" dt="2023-10-02T00:10:45.597" v="269" actId="1076"/>
          <ac:picMkLst>
            <pc:docMk/>
            <pc:sldMk cId="3146711501" sldId="273"/>
            <ac:picMk id="12" creationId="{5787F40E-2EF7-0D9D-5CC1-9A0BCA2A2488}"/>
          </ac:picMkLst>
        </pc:picChg>
        <pc:picChg chg="add mod">
          <ac:chgData name="Paweł Smoliński" userId="86aeea19-1e41-4ba1-9d7e-20002284166c" providerId="ADAL" clId="{F457E011-D3EF-4543-9F48-4C0884028E33}" dt="2023-10-02T00:14:50.333" v="449" actId="1076"/>
          <ac:picMkLst>
            <pc:docMk/>
            <pc:sldMk cId="3146711501" sldId="273"/>
            <ac:picMk id="1026" creationId="{6DA2E49F-4A84-C96C-5C59-40FF4451AA95}"/>
          </ac:picMkLst>
        </pc:picChg>
      </pc:sldChg>
      <pc:sldChg chg="addSp delSp modSp mod modAnim">
        <pc:chgData name="Paweł Smoliński" userId="86aeea19-1e41-4ba1-9d7e-20002284166c" providerId="ADAL" clId="{F457E011-D3EF-4543-9F48-4C0884028E33}" dt="2023-10-03T10:55:16.021" v="1987"/>
        <pc:sldMkLst>
          <pc:docMk/>
          <pc:sldMk cId="593253668" sldId="276"/>
        </pc:sldMkLst>
        <pc:spChg chg="mod">
          <ac:chgData name="Paweł Smoliński" userId="86aeea19-1e41-4ba1-9d7e-20002284166c" providerId="ADAL" clId="{F457E011-D3EF-4543-9F48-4C0884028E33}" dt="2023-10-03T10:31:51.833" v="697" actId="20577"/>
          <ac:spMkLst>
            <pc:docMk/>
            <pc:sldMk cId="593253668" sldId="276"/>
            <ac:spMk id="2" creationId="{87D5B222-3814-3237-663A-38FF71271956}"/>
          </ac:spMkLst>
        </pc:spChg>
        <pc:spChg chg="add del mod">
          <ac:chgData name="Paweł Smoliński" userId="86aeea19-1e41-4ba1-9d7e-20002284166c" providerId="ADAL" clId="{F457E011-D3EF-4543-9F48-4C0884028E33}" dt="2023-10-03T10:46:07.775" v="1313" actId="478"/>
          <ac:spMkLst>
            <pc:docMk/>
            <pc:sldMk cId="593253668" sldId="276"/>
            <ac:spMk id="3" creationId="{CFFBA9D2-C523-6668-C2D1-6F2D1DAF67FF}"/>
          </ac:spMkLst>
        </pc:spChg>
        <pc:spChg chg="add del mod">
          <ac:chgData name="Paweł Smoliński" userId="86aeea19-1e41-4ba1-9d7e-20002284166c" providerId="ADAL" clId="{F457E011-D3EF-4543-9F48-4C0884028E33}" dt="2023-10-03T10:46:07.775" v="1313" actId="478"/>
          <ac:spMkLst>
            <pc:docMk/>
            <pc:sldMk cId="593253668" sldId="276"/>
            <ac:spMk id="4" creationId="{81FE6947-5964-0EAA-3468-C45C29D53934}"/>
          </ac:spMkLst>
        </pc:spChg>
        <pc:spChg chg="add del mod">
          <ac:chgData name="Paweł Smoliński" userId="86aeea19-1e41-4ba1-9d7e-20002284166c" providerId="ADAL" clId="{F457E011-D3EF-4543-9F48-4C0884028E33}" dt="2023-10-03T10:46:07.775" v="1313" actId="478"/>
          <ac:spMkLst>
            <pc:docMk/>
            <pc:sldMk cId="593253668" sldId="276"/>
            <ac:spMk id="7" creationId="{049F2363-1D95-1213-C37F-4D06E217E2D4}"/>
          </ac:spMkLst>
        </pc:spChg>
        <pc:spChg chg="del">
          <ac:chgData name="Paweł Smoliński" userId="86aeea19-1e41-4ba1-9d7e-20002284166c" providerId="ADAL" clId="{F457E011-D3EF-4543-9F48-4C0884028E33}" dt="2023-10-03T10:29:04.442" v="482" actId="478"/>
          <ac:spMkLst>
            <pc:docMk/>
            <pc:sldMk cId="593253668" sldId="276"/>
            <ac:spMk id="9" creationId="{747B6248-4C8D-4AC5-684C-63A1E4E02E00}"/>
          </ac:spMkLst>
        </pc:spChg>
        <pc:spChg chg="add del mod">
          <ac:chgData name="Paweł Smoliński" userId="86aeea19-1e41-4ba1-9d7e-20002284166c" providerId="ADAL" clId="{F457E011-D3EF-4543-9F48-4C0884028E33}" dt="2023-10-03T10:46:07.775" v="1313" actId="478"/>
          <ac:spMkLst>
            <pc:docMk/>
            <pc:sldMk cId="593253668" sldId="276"/>
            <ac:spMk id="10" creationId="{3FEFFC3D-67AA-7332-DF98-8DEA10D13230}"/>
          </ac:spMkLst>
        </pc:spChg>
        <pc:spChg chg="add del mod">
          <ac:chgData name="Paweł Smoliński" userId="86aeea19-1e41-4ba1-9d7e-20002284166c" providerId="ADAL" clId="{F457E011-D3EF-4543-9F48-4C0884028E33}" dt="2023-10-03T10:46:07.775" v="1313" actId="478"/>
          <ac:spMkLst>
            <pc:docMk/>
            <pc:sldMk cId="593253668" sldId="276"/>
            <ac:spMk id="12" creationId="{7BFC75EE-BFE6-99AB-F0E9-B77B89E6D6AB}"/>
          </ac:spMkLst>
        </pc:spChg>
        <pc:spChg chg="add del mod">
          <ac:chgData name="Paweł Smoliński" userId="86aeea19-1e41-4ba1-9d7e-20002284166c" providerId="ADAL" clId="{F457E011-D3EF-4543-9F48-4C0884028E33}" dt="2023-10-03T10:46:07.775" v="1313" actId="478"/>
          <ac:spMkLst>
            <pc:docMk/>
            <pc:sldMk cId="593253668" sldId="276"/>
            <ac:spMk id="13" creationId="{9DE0F28A-3DB4-BAAC-0A92-29D12226957D}"/>
          </ac:spMkLst>
        </pc:spChg>
        <pc:spChg chg="add del mod">
          <ac:chgData name="Paweł Smoliński" userId="86aeea19-1e41-4ba1-9d7e-20002284166c" providerId="ADAL" clId="{F457E011-D3EF-4543-9F48-4C0884028E33}" dt="2023-10-03T10:46:07.775" v="1313" actId="478"/>
          <ac:spMkLst>
            <pc:docMk/>
            <pc:sldMk cId="593253668" sldId="276"/>
            <ac:spMk id="14" creationId="{33530BF4-B98C-6C53-FE29-1E7BD1A4E234}"/>
          </ac:spMkLst>
        </pc:spChg>
        <pc:spChg chg="add del mod">
          <ac:chgData name="Paweł Smoliński" userId="86aeea19-1e41-4ba1-9d7e-20002284166c" providerId="ADAL" clId="{F457E011-D3EF-4543-9F48-4C0884028E33}" dt="2023-10-03T10:50:06.237" v="1647" actId="113"/>
          <ac:spMkLst>
            <pc:docMk/>
            <pc:sldMk cId="593253668" sldId="276"/>
            <ac:spMk id="15" creationId="{6C7C0C92-C6FC-4774-B61E-322AA90051EB}"/>
          </ac:spMkLst>
        </pc:spChg>
        <pc:spChg chg="del mod">
          <ac:chgData name="Paweł Smoliński" userId="86aeea19-1e41-4ba1-9d7e-20002284166c" providerId="ADAL" clId="{F457E011-D3EF-4543-9F48-4C0884028E33}" dt="2023-10-03T10:33:30.615" v="729" actId="478"/>
          <ac:spMkLst>
            <pc:docMk/>
            <pc:sldMk cId="593253668" sldId="276"/>
            <ac:spMk id="29" creationId="{9191E293-4C46-3C8F-8BF9-9FA2A52284A3}"/>
          </ac:spMkLst>
        </pc:spChg>
        <pc:cxnChg chg="del mod">
          <ac:chgData name="Paweł Smoliński" userId="86aeea19-1e41-4ba1-9d7e-20002284166c" providerId="ADAL" clId="{F457E011-D3EF-4543-9F48-4C0884028E33}" dt="2023-10-03T10:33:29.395" v="728" actId="478"/>
          <ac:cxnSpMkLst>
            <pc:docMk/>
            <pc:sldMk cId="593253668" sldId="276"/>
            <ac:cxnSpMk id="11" creationId="{85710346-670C-943E-9AE1-6CE010F79CD7}"/>
          </ac:cxnSpMkLst>
        </pc:cxnChg>
      </pc:sldChg>
      <pc:sldChg chg="modSp mod ord">
        <pc:chgData name="Paweł Smoliński" userId="86aeea19-1e41-4ba1-9d7e-20002284166c" providerId="ADAL" clId="{F457E011-D3EF-4543-9F48-4C0884028E33}" dt="2023-10-04T15:53:56.807" v="4085"/>
        <pc:sldMkLst>
          <pc:docMk/>
          <pc:sldMk cId="3654640266" sldId="277"/>
        </pc:sldMkLst>
        <pc:spChg chg="mod">
          <ac:chgData name="Paweł Smoliński" userId="86aeea19-1e41-4ba1-9d7e-20002284166c" providerId="ADAL" clId="{F457E011-D3EF-4543-9F48-4C0884028E33}" dt="2023-10-03T10:40:34.109" v="981" actId="20577"/>
          <ac:spMkLst>
            <pc:docMk/>
            <pc:sldMk cId="3654640266" sldId="277"/>
            <ac:spMk id="2" creationId="{87D5B222-3814-3237-663A-38FF71271956}"/>
          </ac:spMkLst>
        </pc:spChg>
        <pc:spChg chg="mod">
          <ac:chgData name="Paweł Smoliński" userId="86aeea19-1e41-4ba1-9d7e-20002284166c" providerId="ADAL" clId="{F457E011-D3EF-4543-9F48-4C0884028E33}" dt="2023-10-04T15:53:56.807" v="4085"/>
          <ac:spMkLst>
            <pc:docMk/>
            <pc:sldMk cId="3654640266" sldId="277"/>
            <ac:spMk id="9" creationId="{747B6248-4C8D-4AC5-684C-63A1E4E02E00}"/>
          </ac:spMkLst>
        </pc:spChg>
        <pc:spChg chg="mod">
          <ac:chgData name="Paweł Smoliński" userId="86aeea19-1e41-4ba1-9d7e-20002284166c" providerId="ADAL" clId="{F457E011-D3EF-4543-9F48-4C0884028E33}" dt="2023-10-04T15:45:36.639" v="3787" actId="114"/>
          <ac:spMkLst>
            <pc:docMk/>
            <pc:sldMk cId="3654640266" sldId="277"/>
            <ac:spMk id="12" creationId="{7BFC75EE-BFE6-99AB-F0E9-B77B89E6D6AB}"/>
          </ac:spMkLst>
        </pc:spChg>
      </pc:sldChg>
      <pc:sldChg chg="addSp delSp modSp add mod modAnim">
        <pc:chgData name="Paweł Smoliński" userId="86aeea19-1e41-4ba1-9d7e-20002284166c" providerId="ADAL" clId="{F457E011-D3EF-4543-9F48-4C0884028E33}" dt="2023-10-03T11:07:44.797" v="3040" actId="20577"/>
        <pc:sldMkLst>
          <pc:docMk/>
          <pc:sldMk cId="1837050358" sldId="278"/>
        </pc:sldMkLst>
        <pc:spChg chg="add mod">
          <ac:chgData name="Paweł Smoliński" userId="86aeea19-1e41-4ba1-9d7e-20002284166c" providerId="ADAL" clId="{F457E011-D3EF-4543-9F48-4C0884028E33}" dt="2023-10-03T10:54:27.548" v="1952" actId="1076"/>
          <ac:spMkLst>
            <pc:docMk/>
            <pc:sldMk cId="1837050358" sldId="278"/>
            <ac:spMk id="3" creationId="{A6434AF4-A62A-8E5A-1BEF-CF3D518031F4}"/>
          </ac:spMkLst>
        </pc:spChg>
        <pc:spChg chg="del">
          <ac:chgData name="Paweł Smoliński" userId="86aeea19-1e41-4ba1-9d7e-20002284166c" providerId="ADAL" clId="{F457E011-D3EF-4543-9F48-4C0884028E33}" dt="2023-10-03T10:46:14.895" v="1314" actId="478"/>
          <ac:spMkLst>
            <pc:docMk/>
            <pc:sldMk cId="1837050358" sldId="278"/>
            <ac:spMk id="3" creationId="{CFFBA9D2-C523-6668-C2D1-6F2D1DAF67FF}"/>
          </ac:spMkLst>
        </pc:spChg>
        <pc:spChg chg="mod">
          <ac:chgData name="Paweł Smoliński" userId="86aeea19-1e41-4ba1-9d7e-20002284166c" providerId="ADAL" clId="{F457E011-D3EF-4543-9F48-4C0884028E33}" dt="2023-10-03T10:46:31.093" v="1354" actId="20577"/>
          <ac:spMkLst>
            <pc:docMk/>
            <pc:sldMk cId="1837050358" sldId="278"/>
            <ac:spMk id="4" creationId="{81FE6947-5964-0EAA-3468-C45C29D53934}"/>
          </ac:spMkLst>
        </pc:spChg>
        <pc:spChg chg="del">
          <ac:chgData name="Paweł Smoliński" userId="86aeea19-1e41-4ba1-9d7e-20002284166c" providerId="ADAL" clId="{F457E011-D3EF-4543-9F48-4C0884028E33}" dt="2023-10-03T10:46:14.895" v="1314" actId="478"/>
          <ac:spMkLst>
            <pc:docMk/>
            <pc:sldMk cId="1837050358" sldId="278"/>
            <ac:spMk id="7" creationId="{049F2363-1D95-1213-C37F-4D06E217E2D4}"/>
          </ac:spMkLst>
        </pc:spChg>
        <pc:spChg chg="add mod">
          <ac:chgData name="Paweł Smoliński" userId="86aeea19-1e41-4ba1-9d7e-20002284166c" providerId="ADAL" clId="{F457E011-D3EF-4543-9F48-4C0884028E33}" dt="2023-10-03T10:55:41.244" v="1990" actId="1076"/>
          <ac:spMkLst>
            <pc:docMk/>
            <pc:sldMk cId="1837050358" sldId="278"/>
            <ac:spMk id="7" creationId="{EABA6AC3-51F4-9723-661E-1B968B1E49F9}"/>
          </ac:spMkLst>
        </pc:spChg>
        <pc:spChg chg="add mod">
          <ac:chgData name="Paweł Smoliński" userId="86aeea19-1e41-4ba1-9d7e-20002284166c" providerId="ADAL" clId="{F457E011-D3EF-4543-9F48-4C0884028E33}" dt="2023-10-03T11:02:07.339" v="2651" actId="1076"/>
          <ac:spMkLst>
            <pc:docMk/>
            <pc:sldMk cId="1837050358" sldId="278"/>
            <ac:spMk id="9" creationId="{9B155624-5A07-DD49-0625-0E4024287C0C}"/>
          </ac:spMkLst>
        </pc:spChg>
        <pc:spChg chg="del">
          <ac:chgData name="Paweł Smoliński" userId="86aeea19-1e41-4ba1-9d7e-20002284166c" providerId="ADAL" clId="{F457E011-D3EF-4543-9F48-4C0884028E33}" dt="2023-10-03T10:46:14.895" v="1314" actId="478"/>
          <ac:spMkLst>
            <pc:docMk/>
            <pc:sldMk cId="1837050358" sldId="278"/>
            <ac:spMk id="10" creationId="{3FEFFC3D-67AA-7332-DF98-8DEA10D13230}"/>
          </ac:spMkLst>
        </pc:spChg>
        <pc:spChg chg="add mod">
          <ac:chgData name="Paweł Smoliński" userId="86aeea19-1e41-4ba1-9d7e-20002284166c" providerId="ADAL" clId="{F457E011-D3EF-4543-9F48-4C0884028E33}" dt="2023-10-03T11:07:44.797" v="3040" actId="20577"/>
          <ac:spMkLst>
            <pc:docMk/>
            <pc:sldMk cId="1837050358" sldId="278"/>
            <ac:spMk id="10" creationId="{6DDC8AB5-FB43-17D7-6D5C-163639C7D590}"/>
          </ac:spMkLst>
        </pc:spChg>
        <pc:spChg chg="del">
          <ac:chgData name="Paweł Smoliński" userId="86aeea19-1e41-4ba1-9d7e-20002284166c" providerId="ADAL" clId="{F457E011-D3EF-4543-9F48-4C0884028E33}" dt="2023-10-03T10:46:14.895" v="1314" actId="478"/>
          <ac:spMkLst>
            <pc:docMk/>
            <pc:sldMk cId="1837050358" sldId="278"/>
            <ac:spMk id="12" creationId="{7BFC75EE-BFE6-99AB-F0E9-B77B89E6D6AB}"/>
          </ac:spMkLst>
        </pc:spChg>
        <pc:spChg chg="del">
          <ac:chgData name="Paweł Smoliński" userId="86aeea19-1e41-4ba1-9d7e-20002284166c" providerId="ADAL" clId="{F457E011-D3EF-4543-9F48-4C0884028E33}" dt="2023-10-03T10:46:14.895" v="1314" actId="478"/>
          <ac:spMkLst>
            <pc:docMk/>
            <pc:sldMk cId="1837050358" sldId="278"/>
            <ac:spMk id="13" creationId="{9DE0F28A-3DB4-BAAC-0A92-29D12226957D}"/>
          </ac:spMkLst>
        </pc:spChg>
        <pc:spChg chg="del">
          <ac:chgData name="Paweł Smoliński" userId="86aeea19-1e41-4ba1-9d7e-20002284166c" providerId="ADAL" clId="{F457E011-D3EF-4543-9F48-4C0884028E33}" dt="2023-10-03T10:46:14.895" v="1314" actId="478"/>
          <ac:spMkLst>
            <pc:docMk/>
            <pc:sldMk cId="1837050358" sldId="278"/>
            <ac:spMk id="14" creationId="{33530BF4-B98C-6C53-FE29-1E7BD1A4E234}"/>
          </ac:spMkLst>
        </pc:spChg>
        <pc:spChg chg="del">
          <ac:chgData name="Paweł Smoliński" userId="86aeea19-1e41-4ba1-9d7e-20002284166c" providerId="ADAL" clId="{F457E011-D3EF-4543-9F48-4C0884028E33}" dt="2023-10-03T10:46:14.895" v="1314" actId="478"/>
          <ac:spMkLst>
            <pc:docMk/>
            <pc:sldMk cId="1837050358" sldId="278"/>
            <ac:spMk id="15" creationId="{6C7C0C92-C6FC-4774-B61E-322AA90051EB}"/>
          </ac:spMkLst>
        </pc:spChg>
      </pc:sldChg>
      <pc:sldChg chg="new del">
        <pc:chgData name="Paweł Smoliński" userId="86aeea19-1e41-4ba1-9d7e-20002284166c" providerId="ADAL" clId="{F457E011-D3EF-4543-9F48-4C0884028E33}" dt="2023-10-03T10:45:22.680" v="1308" actId="47"/>
        <pc:sldMkLst>
          <pc:docMk/>
          <pc:sldMk cId="2529460374" sldId="278"/>
        </pc:sldMkLst>
      </pc:sldChg>
      <pc:sldChg chg="new del">
        <pc:chgData name="Paweł Smoliński" userId="86aeea19-1e41-4ba1-9d7e-20002284166c" providerId="ADAL" clId="{F457E011-D3EF-4543-9F48-4C0884028E33}" dt="2023-10-04T09:49:47.369" v="3043" actId="47"/>
        <pc:sldMkLst>
          <pc:docMk/>
          <pc:sldMk cId="1015671382" sldId="279"/>
        </pc:sldMkLst>
      </pc:sldChg>
      <pc:sldChg chg="addSp delSp modSp add mod delAnim">
        <pc:chgData name="Paweł Smoliński" userId="86aeea19-1e41-4ba1-9d7e-20002284166c" providerId="ADAL" clId="{F457E011-D3EF-4543-9F48-4C0884028E33}" dt="2023-10-04T15:05:48.581" v="3362" actId="20577"/>
        <pc:sldMkLst>
          <pc:docMk/>
          <pc:sldMk cId="2285253918" sldId="280"/>
        </pc:sldMkLst>
        <pc:spChg chg="mod">
          <ac:chgData name="Paweł Smoliński" userId="86aeea19-1e41-4ba1-9d7e-20002284166c" providerId="ADAL" clId="{F457E011-D3EF-4543-9F48-4C0884028E33}" dt="2023-10-04T14:59:25.386" v="3201" actId="20577"/>
          <ac:spMkLst>
            <pc:docMk/>
            <pc:sldMk cId="2285253918" sldId="280"/>
            <ac:spMk id="2" creationId="{87D5B222-3814-3237-663A-38FF71271956}"/>
          </ac:spMkLst>
        </pc:spChg>
        <pc:spChg chg="del">
          <ac:chgData name="Paweł Smoliński" userId="86aeea19-1e41-4ba1-9d7e-20002284166c" providerId="ADAL" clId="{F457E011-D3EF-4543-9F48-4C0884028E33}" dt="2023-10-04T09:50:01.049" v="3044" actId="478"/>
          <ac:spMkLst>
            <pc:docMk/>
            <pc:sldMk cId="2285253918" sldId="280"/>
            <ac:spMk id="3" creationId="{A6434AF4-A62A-8E5A-1BEF-CF3D518031F4}"/>
          </ac:spMkLst>
        </pc:spChg>
        <pc:spChg chg="add mod">
          <ac:chgData name="Paweł Smoliński" userId="86aeea19-1e41-4ba1-9d7e-20002284166c" providerId="ADAL" clId="{F457E011-D3EF-4543-9F48-4C0884028E33}" dt="2023-10-04T14:59:36.061" v="3202" actId="1076"/>
          <ac:spMkLst>
            <pc:docMk/>
            <pc:sldMk cId="2285253918" sldId="280"/>
            <ac:spMk id="3" creationId="{AB197698-A97D-82F7-7E22-02A4F234B4E4}"/>
          </ac:spMkLst>
        </pc:spChg>
        <pc:spChg chg="del">
          <ac:chgData name="Paweł Smoliński" userId="86aeea19-1e41-4ba1-9d7e-20002284166c" providerId="ADAL" clId="{F457E011-D3EF-4543-9F48-4C0884028E33}" dt="2023-10-04T09:50:03.473" v="3045" actId="478"/>
          <ac:spMkLst>
            <pc:docMk/>
            <pc:sldMk cId="2285253918" sldId="280"/>
            <ac:spMk id="4" creationId="{81FE6947-5964-0EAA-3468-C45C29D53934}"/>
          </ac:spMkLst>
        </pc:spChg>
        <pc:spChg chg="del">
          <ac:chgData name="Paweł Smoliński" userId="86aeea19-1e41-4ba1-9d7e-20002284166c" providerId="ADAL" clId="{F457E011-D3EF-4543-9F48-4C0884028E33}" dt="2023-10-04T09:50:03.473" v="3045" actId="478"/>
          <ac:spMkLst>
            <pc:docMk/>
            <pc:sldMk cId="2285253918" sldId="280"/>
            <ac:spMk id="7" creationId="{EABA6AC3-51F4-9723-661E-1B968B1E49F9}"/>
          </ac:spMkLst>
        </pc:spChg>
        <pc:spChg chg="del">
          <ac:chgData name="Paweł Smoliński" userId="86aeea19-1e41-4ba1-9d7e-20002284166c" providerId="ADAL" clId="{F457E011-D3EF-4543-9F48-4C0884028E33}" dt="2023-10-04T09:50:03.473" v="3045" actId="478"/>
          <ac:spMkLst>
            <pc:docMk/>
            <pc:sldMk cId="2285253918" sldId="280"/>
            <ac:spMk id="9" creationId="{9B155624-5A07-DD49-0625-0E4024287C0C}"/>
          </ac:spMkLst>
        </pc:spChg>
        <pc:spChg chg="del">
          <ac:chgData name="Paweł Smoliński" userId="86aeea19-1e41-4ba1-9d7e-20002284166c" providerId="ADAL" clId="{F457E011-D3EF-4543-9F48-4C0884028E33}" dt="2023-10-04T09:50:03.473" v="3045" actId="478"/>
          <ac:spMkLst>
            <pc:docMk/>
            <pc:sldMk cId="2285253918" sldId="280"/>
            <ac:spMk id="10" creationId="{6DDC8AB5-FB43-17D7-6D5C-163639C7D590}"/>
          </ac:spMkLst>
        </pc:spChg>
        <pc:spChg chg="add del mod">
          <ac:chgData name="Paweł Smoliński" userId="86aeea19-1e41-4ba1-9d7e-20002284166c" providerId="ADAL" clId="{F457E011-D3EF-4543-9F48-4C0884028E33}" dt="2023-10-04T14:59:16.477" v="3185" actId="478"/>
          <ac:spMkLst>
            <pc:docMk/>
            <pc:sldMk cId="2285253918" sldId="280"/>
            <ac:spMk id="11" creationId="{02AFE6C3-6A5A-F757-C497-70D65E69793F}"/>
          </ac:spMkLst>
        </pc:spChg>
        <pc:spChg chg="add mod">
          <ac:chgData name="Paweł Smoliński" userId="86aeea19-1e41-4ba1-9d7e-20002284166c" providerId="ADAL" clId="{F457E011-D3EF-4543-9F48-4C0884028E33}" dt="2023-10-04T15:05:46.003" v="3361" actId="20577"/>
          <ac:spMkLst>
            <pc:docMk/>
            <pc:sldMk cId="2285253918" sldId="280"/>
            <ac:spMk id="23" creationId="{A450D0D9-C4DF-99DC-F96F-679F3C7AFBEB}"/>
          </ac:spMkLst>
        </pc:spChg>
        <pc:spChg chg="add mod">
          <ac:chgData name="Paweł Smoliński" userId="86aeea19-1e41-4ba1-9d7e-20002284166c" providerId="ADAL" clId="{F457E011-D3EF-4543-9F48-4C0884028E33}" dt="2023-10-04T15:05:48.581" v="3362" actId="20577"/>
          <ac:spMkLst>
            <pc:docMk/>
            <pc:sldMk cId="2285253918" sldId="280"/>
            <ac:spMk id="24" creationId="{65463C1A-C39A-57BB-D2CA-F3992022D2FE}"/>
          </ac:spMkLst>
        </pc:spChg>
        <pc:spChg chg="add mod">
          <ac:chgData name="Paweł Smoliński" userId="86aeea19-1e41-4ba1-9d7e-20002284166c" providerId="ADAL" clId="{F457E011-D3EF-4543-9F48-4C0884028E33}" dt="2023-10-04T15:00:14.540" v="3210" actId="1076"/>
          <ac:spMkLst>
            <pc:docMk/>
            <pc:sldMk cId="2285253918" sldId="280"/>
            <ac:spMk id="34" creationId="{DB72DD28-A89C-4B05-53F8-D7F3F92DCB50}"/>
          </ac:spMkLst>
        </pc:spChg>
        <pc:cxnChg chg="add mod">
          <ac:chgData name="Paweł Smoliński" userId="86aeea19-1e41-4ba1-9d7e-20002284166c" providerId="ADAL" clId="{F457E011-D3EF-4543-9F48-4C0884028E33}" dt="2023-10-04T15:03:57.476" v="3313" actId="14100"/>
          <ac:cxnSpMkLst>
            <pc:docMk/>
            <pc:sldMk cId="2285253918" sldId="280"/>
            <ac:cxnSpMk id="4" creationId="{BB56AA3B-B023-95C9-4FD5-8AA93B905E27}"/>
          </ac:cxnSpMkLst>
        </pc:cxnChg>
        <pc:cxnChg chg="add del mod">
          <ac:chgData name="Paweł Smoliński" userId="86aeea19-1e41-4ba1-9d7e-20002284166c" providerId="ADAL" clId="{F457E011-D3EF-4543-9F48-4C0884028E33}" dt="2023-10-04T14:56:05.499" v="3122" actId="478"/>
          <ac:cxnSpMkLst>
            <pc:docMk/>
            <pc:sldMk cId="2285253918" sldId="280"/>
            <ac:cxnSpMk id="9" creationId="{EEA48456-6D64-07E0-C9CD-EC9015AE6A10}"/>
          </ac:cxnSpMkLst>
        </pc:cxnChg>
        <pc:cxnChg chg="add del mod">
          <ac:chgData name="Paweł Smoliński" userId="86aeea19-1e41-4ba1-9d7e-20002284166c" providerId="ADAL" clId="{F457E011-D3EF-4543-9F48-4C0884028E33}" dt="2023-10-04T14:56:32.453" v="3127" actId="478"/>
          <ac:cxnSpMkLst>
            <pc:docMk/>
            <pc:sldMk cId="2285253918" sldId="280"/>
            <ac:cxnSpMk id="13" creationId="{0389564A-7258-C275-F1D4-B33054A3208C}"/>
          </ac:cxnSpMkLst>
        </pc:cxnChg>
        <pc:cxnChg chg="add mod">
          <ac:chgData name="Paweł Smoliński" userId="86aeea19-1e41-4ba1-9d7e-20002284166c" providerId="ADAL" clId="{F457E011-D3EF-4543-9F48-4C0884028E33}" dt="2023-10-04T15:05:44.898" v="3360" actId="20577"/>
          <ac:cxnSpMkLst>
            <pc:docMk/>
            <pc:sldMk cId="2285253918" sldId="280"/>
            <ac:cxnSpMk id="26" creationId="{249660C1-337E-FACA-0905-51D2C3DF8E7A}"/>
          </ac:cxnSpMkLst>
        </pc:cxnChg>
      </pc:sldChg>
      <pc:sldChg chg="addSp delSp modSp add mod">
        <pc:chgData name="Paweł Smoliński" userId="86aeea19-1e41-4ba1-9d7e-20002284166c" providerId="ADAL" clId="{F457E011-D3EF-4543-9F48-4C0884028E33}" dt="2023-10-04T15:15:41.735" v="3401"/>
        <pc:sldMkLst>
          <pc:docMk/>
          <pc:sldMk cId="3487694956" sldId="281"/>
        </pc:sldMkLst>
        <pc:spChg chg="mod">
          <ac:chgData name="Paweł Smoliński" userId="86aeea19-1e41-4ba1-9d7e-20002284166c" providerId="ADAL" clId="{F457E011-D3EF-4543-9F48-4C0884028E33}" dt="2023-10-04T15:00:38.250" v="3219" actId="20577"/>
          <ac:spMkLst>
            <pc:docMk/>
            <pc:sldMk cId="3487694956" sldId="281"/>
            <ac:spMk id="2" creationId="{87D5B222-3814-3237-663A-38FF71271956}"/>
          </ac:spMkLst>
        </pc:spChg>
        <pc:spChg chg="add del mod">
          <ac:chgData name="Paweł Smoliński" userId="86aeea19-1e41-4ba1-9d7e-20002284166c" providerId="ADAL" clId="{F457E011-D3EF-4543-9F48-4C0884028E33}" dt="2023-10-04T15:03:28.334" v="3304"/>
          <ac:spMkLst>
            <pc:docMk/>
            <pc:sldMk cId="3487694956" sldId="281"/>
            <ac:spMk id="23" creationId="{A450D0D9-C4DF-99DC-F96F-679F3C7AFBEB}"/>
          </ac:spMkLst>
        </pc:spChg>
        <pc:spChg chg="add del mod">
          <ac:chgData name="Paweł Smoliński" userId="86aeea19-1e41-4ba1-9d7e-20002284166c" providerId="ADAL" clId="{F457E011-D3EF-4543-9F48-4C0884028E33}" dt="2023-10-04T15:03:28.334" v="3302"/>
          <ac:spMkLst>
            <pc:docMk/>
            <pc:sldMk cId="3487694956" sldId="281"/>
            <ac:spMk id="24" creationId="{65463C1A-C39A-57BB-D2CA-F3992022D2FE}"/>
          </ac:spMkLst>
        </pc:spChg>
        <pc:spChg chg="add del mod">
          <ac:chgData name="Paweł Smoliński" userId="86aeea19-1e41-4ba1-9d7e-20002284166c" providerId="ADAL" clId="{F457E011-D3EF-4543-9F48-4C0884028E33}" dt="2023-10-04T15:03:28.335" v="3306"/>
          <ac:spMkLst>
            <pc:docMk/>
            <pc:sldMk cId="3487694956" sldId="281"/>
            <ac:spMk id="29" creationId="{0A3A7275-B036-F8F9-C7D2-38F163A7C5E2}"/>
          </ac:spMkLst>
        </pc:spChg>
        <pc:spChg chg="add del mod">
          <ac:chgData name="Paweł Smoliński" userId="86aeea19-1e41-4ba1-9d7e-20002284166c" providerId="ADAL" clId="{F457E011-D3EF-4543-9F48-4C0884028E33}" dt="2023-10-04T15:03:28.336" v="3308"/>
          <ac:spMkLst>
            <pc:docMk/>
            <pc:sldMk cId="3487694956" sldId="281"/>
            <ac:spMk id="30" creationId="{7CA694F8-3AEA-0040-95A0-A867A3DED3E0}"/>
          </ac:spMkLst>
        </pc:spChg>
        <pc:spChg chg="add del mod">
          <ac:chgData name="Paweł Smoliński" userId="86aeea19-1e41-4ba1-9d7e-20002284166c" providerId="ADAL" clId="{F457E011-D3EF-4543-9F48-4C0884028E33}" dt="2023-10-04T15:04:42.164" v="3333" actId="1076"/>
          <ac:spMkLst>
            <pc:docMk/>
            <pc:sldMk cId="3487694956" sldId="281"/>
            <ac:spMk id="34" creationId="{DB72DD28-A89C-4B05-53F8-D7F3F92DCB50}"/>
          </ac:spMkLst>
        </pc:spChg>
        <pc:spChg chg="add mod">
          <ac:chgData name="Paweł Smoliński" userId="86aeea19-1e41-4ba1-9d7e-20002284166c" providerId="ADAL" clId="{F457E011-D3EF-4543-9F48-4C0884028E33}" dt="2023-10-04T15:04:47.714" v="3337" actId="20577"/>
          <ac:spMkLst>
            <pc:docMk/>
            <pc:sldMk cId="3487694956" sldId="281"/>
            <ac:spMk id="60" creationId="{362F41C7-F7D7-BD14-2093-95E14136EE01}"/>
          </ac:spMkLst>
        </pc:spChg>
        <pc:spChg chg="add mod">
          <ac:chgData name="Paweł Smoliński" userId="86aeea19-1e41-4ba1-9d7e-20002284166c" providerId="ADAL" clId="{F457E011-D3EF-4543-9F48-4C0884028E33}" dt="2023-10-04T15:04:56.176" v="3343" actId="20577"/>
          <ac:spMkLst>
            <pc:docMk/>
            <pc:sldMk cId="3487694956" sldId="281"/>
            <ac:spMk id="61" creationId="{1A64B6BB-74E7-512A-22AB-22BF797E3DA4}"/>
          </ac:spMkLst>
        </pc:spChg>
        <pc:spChg chg="add mod">
          <ac:chgData name="Paweł Smoliński" userId="86aeea19-1e41-4ba1-9d7e-20002284166c" providerId="ADAL" clId="{F457E011-D3EF-4543-9F48-4C0884028E33}" dt="2023-10-04T15:05:04.265" v="3349" actId="20577"/>
          <ac:spMkLst>
            <pc:docMk/>
            <pc:sldMk cId="3487694956" sldId="281"/>
            <ac:spMk id="62" creationId="{C4AA4C6D-ADD6-7EAF-01D6-4381EB797225}"/>
          </ac:spMkLst>
        </pc:spChg>
        <pc:spChg chg="add mod">
          <ac:chgData name="Paweł Smoliński" userId="86aeea19-1e41-4ba1-9d7e-20002284166c" providerId="ADAL" clId="{F457E011-D3EF-4543-9F48-4C0884028E33}" dt="2023-10-04T15:05:13.477" v="3353" actId="20577"/>
          <ac:spMkLst>
            <pc:docMk/>
            <pc:sldMk cId="3487694956" sldId="281"/>
            <ac:spMk id="63" creationId="{43C17C33-DC02-B7F5-F325-B719186197D4}"/>
          </ac:spMkLst>
        </pc:spChg>
        <pc:spChg chg="add mod">
          <ac:chgData name="Paweł Smoliński" userId="86aeea19-1e41-4ba1-9d7e-20002284166c" providerId="ADAL" clId="{F457E011-D3EF-4543-9F48-4C0884028E33}" dt="2023-10-04T15:05:21.680" v="3357" actId="20577"/>
          <ac:spMkLst>
            <pc:docMk/>
            <pc:sldMk cId="3487694956" sldId="281"/>
            <ac:spMk id="64" creationId="{F1373CBD-BAB9-72CD-7400-A81AA18428DE}"/>
          </ac:spMkLst>
        </pc:spChg>
        <pc:spChg chg="add del mod">
          <ac:chgData name="Paweł Smoliński" userId="86aeea19-1e41-4ba1-9d7e-20002284166c" providerId="ADAL" clId="{F457E011-D3EF-4543-9F48-4C0884028E33}" dt="2023-10-04T15:15:41.735" v="3401"/>
          <ac:spMkLst>
            <pc:docMk/>
            <pc:sldMk cId="3487694956" sldId="281"/>
            <ac:spMk id="66" creationId="{3276D0C1-045A-DBA3-258D-13274D758CBE}"/>
          </ac:spMkLst>
        </pc:spChg>
        <pc:spChg chg="add del mod">
          <ac:chgData name="Paweł Smoliński" userId="86aeea19-1e41-4ba1-9d7e-20002284166c" providerId="ADAL" clId="{F457E011-D3EF-4543-9F48-4C0884028E33}" dt="2023-10-04T15:10:27.087" v="3367"/>
          <ac:spMkLst>
            <pc:docMk/>
            <pc:sldMk cId="3487694956" sldId="281"/>
            <ac:spMk id="68" creationId="{376877F8-8292-88C5-505E-25FECDB6CD7B}"/>
          </ac:spMkLst>
        </pc:spChg>
        <pc:cxnChg chg="del">
          <ac:chgData name="Paweł Smoliński" userId="86aeea19-1e41-4ba1-9d7e-20002284166c" providerId="ADAL" clId="{F457E011-D3EF-4543-9F48-4C0884028E33}" dt="2023-10-04T15:04:02.825" v="3316" actId="478"/>
          <ac:cxnSpMkLst>
            <pc:docMk/>
            <pc:sldMk cId="3487694956" sldId="281"/>
            <ac:cxnSpMk id="4" creationId="{BB56AA3B-B023-95C9-4FD5-8AA93B905E27}"/>
          </ac:cxnSpMkLst>
        </pc:cxnChg>
        <pc:cxnChg chg="add del mod">
          <ac:chgData name="Paweł Smoliński" userId="86aeea19-1e41-4ba1-9d7e-20002284166c" providerId="ADAL" clId="{F457E011-D3EF-4543-9F48-4C0884028E33}" dt="2023-10-04T15:03:41.029" v="3311" actId="1076"/>
          <ac:cxnSpMkLst>
            <pc:docMk/>
            <pc:sldMk cId="3487694956" sldId="281"/>
            <ac:cxnSpMk id="26" creationId="{249660C1-337E-FACA-0905-51D2C3DF8E7A}"/>
          </ac:cxnSpMkLst>
        </pc:cxnChg>
        <pc:cxnChg chg="add mod">
          <ac:chgData name="Paweł Smoliński" userId="86aeea19-1e41-4ba1-9d7e-20002284166c" providerId="ADAL" clId="{F457E011-D3EF-4543-9F48-4C0884028E33}" dt="2023-10-04T15:04:19.621" v="3321" actId="14100"/>
          <ac:cxnSpMkLst>
            <pc:docMk/>
            <pc:sldMk cId="3487694956" sldId="281"/>
            <ac:cxnSpMk id="32" creationId="{C55A7387-3CCA-DEA4-8ACE-D2E558014DE0}"/>
          </ac:cxnSpMkLst>
        </pc:cxnChg>
        <pc:cxnChg chg="add mod">
          <ac:chgData name="Paweł Smoliński" userId="86aeea19-1e41-4ba1-9d7e-20002284166c" providerId="ADAL" clId="{F457E011-D3EF-4543-9F48-4C0884028E33}" dt="2023-10-04T15:04:17.629" v="3320" actId="14100"/>
          <ac:cxnSpMkLst>
            <pc:docMk/>
            <pc:sldMk cId="3487694956" sldId="281"/>
            <ac:cxnSpMk id="40" creationId="{67D523A1-A527-8500-4564-0FDC411DA3DA}"/>
          </ac:cxnSpMkLst>
        </pc:cxnChg>
        <pc:cxnChg chg="add mod">
          <ac:chgData name="Paweł Smoliński" userId="86aeea19-1e41-4ba1-9d7e-20002284166c" providerId="ADAL" clId="{F457E011-D3EF-4543-9F48-4C0884028E33}" dt="2023-10-04T15:03:41.029" v="3311" actId="1076"/>
          <ac:cxnSpMkLst>
            <pc:docMk/>
            <pc:sldMk cId="3487694956" sldId="281"/>
            <ac:cxnSpMk id="44" creationId="{B1AA248E-AA7D-DA4F-47A4-95D6AA5B44CD}"/>
          </ac:cxnSpMkLst>
        </pc:cxnChg>
        <pc:cxnChg chg="add mod">
          <ac:chgData name="Paweł Smoliński" userId="86aeea19-1e41-4ba1-9d7e-20002284166c" providerId="ADAL" clId="{F457E011-D3EF-4543-9F48-4C0884028E33}" dt="2023-10-04T15:04:23.228" v="3322" actId="14100"/>
          <ac:cxnSpMkLst>
            <pc:docMk/>
            <pc:sldMk cId="3487694956" sldId="281"/>
            <ac:cxnSpMk id="47" creationId="{FD7EC908-3BE9-4763-7732-AACDB574BA2E}"/>
          </ac:cxnSpMkLst>
        </pc:cxnChg>
        <pc:cxnChg chg="add mod">
          <ac:chgData name="Paweł Smoliński" userId="86aeea19-1e41-4ba1-9d7e-20002284166c" providerId="ADAL" clId="{F457E011-D3EF-4543-9F48-4C0884028E33}" dt="2023-10-04T15:03:41.029" v="3311" actId="1076"/>
          <ac:cxnSpMkLst>
            <pc:docMk/>
            <pc:sldMk cId="3487694956" sldId="281"/>
            <ac:cxnSpMk id="51" creationId="{8D454EFA-BB1C-4933-E9BC-2B4537D17505}"/>
          </ac:cxnSpMkLst>
        </pc:cxnChg>
        <pc:cxnChg chg="add del mod">
          <ac:chgData name="Paweł Smoliński" userId="86aeea19-1e41-4ba1-9d7e-20002284166c" providerId="ADAL" clId="{F457E011-D3EF-4543-9F48-4C0884028E33}" dt="2023-10-04T15:10:27.087" v="3367"/>
          <ac:cxnSpMkLst>
            <pc:docMk/>
            <pc:sldMk cId="3487694956" sldId="281"/>
            <ac:cxnSpMk id="67" creationId="{B600709D-8193-89C7-0622-D58B64903D42}"/>
          </ac:cxnSpMkLst>
        </pc:cxnChg>
      </pc:sldChg>
      <pc:sldChg chg="addSp delSp modSp add mod ord modAnim">
        <pc:chgData name="Paweł Smoliński" userId="86aeea19-1e41-4ba1-9d7e-20002284166c" providerId="ADAL" clId="{F457E011-D3EF-4543-9F48-4C0884028E33}" dt="2023-10-05T17:46:39.697" v="10705"/>
        <pc:sldMkLst>
          <pc:docMk/>
          <pc:sldMk cId="1943600937" sldId="282"/>
        </pc:sldMkLst>
        <pc:spChg chg="mod">
          <ac:chgData name="Paweł Smoliński" userId="86aeea19-1e41-4ba1-9d7e-20002284166c" providerId="ADAL" clId="{F457E011-D3EF-4543-9F48-4C0884028E33}" dt="2023-10-04T15:16:52.408" v="3420" actId="20577"/>
          <ac:spMkLst>
            <pc:docMk/>
            <pc:sldMk cId="1943600937" sldId="282"/>
            <ac:spMk id="2" creationId="{87D5B222-3814-3237-663A-38FF71271956}"/>
          </ac:spMkLst>
        </pc:spChg>
        <pc:spChg chg="del mod">
          <ac:chgData name="Paweł Smoliński" userId="86aeea19-1e41-4ba1-9d7e-20002284166c" providerId="ADAL" clId="{F457E011-D3EF-4543-9F48-4C0884028E33}" dt="2023-10-04T15:47:46.828" v="3877" actId="478"/>
          <ac:spMkLst>
            <pc:docMk/>
            <pc:sldMk cId="1943600937" sldId="282"/>
            <ac:spMk id="3" creationId="{CFFBA9D2-C523-6668-C2D1-6F2D1DAF67FF}"/>
          </ac:spMkLst>
        </pc:spChg>
        <pc:spChg chg="del mod">
          <ac:chgData name="Paweł Smoliński" userId="86aeea19-1e41-4ba1-9d7e-20002284166c" providerId="ADAL" clId="{F457E011-D3EF-4543-9F48-4C0884028E33}" dt="2023-10-04T15:17:47.844" v="3515" actId="478"/>
          <ac:spMkLst>
            <pc:docMk/>
            <pc:sldMk cId="1943600937" sldId="282"/>
            <ac:spMk id="4" creationId="{81FE6947-5964-0EAA-3468-C45C29D53934}"/>
          </ac:spMkLst>
        </pc:spChg>
        <pc:spChg chg="add mod">
          <ac:chgData name="Paweł Smoliński" userId="86aeea19-1e41-4ba1-9d7e-20002284166c" providerId="ADAL" clId="{F457E011-D3EF-4543-9F48-4C0884028E33}" dt="2023-10-04T15:48:07.200" v="3881" actId="1035"/>
          <ac:spMkLst>
            <pc:docMk/>
            <pc:sldMk cId="1943600937" sldId="282"/>
            <ac:spMk id="7" creationId="{5A113443-A48B-DE6D-2B96-C09E62AFF0AD}"/>
          </ac:spMkLst>
        </pc:spChg>
        <pc:spChg chg="mod">
          <ac:chgData name="Paweł Smoliński" userId="86aeea19-1e41-4ba1-9d7e-20002284166c" providerId="ADAL" clId="{F457E011-D3EF-4543-9F48-4C0884028E33}" dt="2023-10-04T16:03:54.290" v="4363"/>
          <ac:spMkLst>
            <pc:docMk/>
            <pc:sldMk cId="1943600937" sldId="282"/>
            <ac:spMk id="9" creationId="{747B6248-4C8D-4AC5-684C-63A1E4E02E00}"/>
          </ac:spMkLst>
        </pc:spChg>
        <pc:spChg chg="mod">
          <ac:chgData name="Paweł Smoliński" userId="86aeea19-1e41-4ba1-9d7e-20002284166c" providerId="ADAL" clId="{F457E011-D3EF-4543-9F48-4C0884028E33}" dt="2023-10-04T15:48:01.228" v="3878" actId="1076"/>
          <ac:spMkLst>
            <pc:docMk/>
            <pc:sldMk cId="1943600937" sldId="282"/>
            <ac:spMk id="10" creationId="{3FEFFC3D-67AA-7332-DF98-8DEA10D13230}"/>
          </ac:spMkLst>
        </pc:spChg>
        <pc:spChg chg="mod">
          <ac:chgData name="Paweł Smoliński" userId="86aeea19-1e41-4ba1-9d7e-20002284166c" providerId="ADAL" clId="{F457E011-D3EF-4543-9F48-4C0884028E33}" dt="2023-10-04T15:48:01.228" v="3878" actId="1076"/>
          <ac:spMkLst>
            <pc:docMk/>
            <pc:sldMk cId="1943600937" sldId="282"/>
            <ac:spMk id="12" creationId="{7BFC75EE-BFE6-99AB-F0E9-B77B89E6D6AB}"/>
          </ac:spMkLst>
        </pc:spChg>
        <pc:spChg chg="add mod">
          <ac:chgData name="Paweł Smoliński" userId="86aeea19-1e41-4ba1-9d7e-20002284166c" providerId="ADAL" clId="{F457E011-D3EF-4543-9F48-4C0884028E33}" dt="2023-10-04T15:42:51.053" v="3656" actId="20577"/>
          <ac:spMkLst>
            <pc:docMk/>
            <pc:sldMk cId="1943600937" sldId="282"/>
            <ac:spMk id="13" creationId="{E30FAB57-A133-8B72-D90C-214CAE23BE17}"/>
          </ac:spMkLst>
        </pc:spChg>
        <pc:spChg chg="del mod">
          <ac:chgData name="Paweł Smoliński" userId="86aeea19-1e41-4ba1-9d7e-20002284166c" providerId="ADAL" clId="{F457E011-D3EF-4543-9F48-4C0884028E33}" dt="2023-10-04T15:47:45.906" v="3876" actId="478"/>
          <ac:spMkLst>
            <pc:docMk/>
            <pc:sldMk cId="1943600937" sldId="282"/>
            <ac:spMk id="14" creationId="{33530BF4-B98C-6C53-FE29-1E7BD1A4E234}"/>
          </ac:spMkLst>
        </pc:spChg>
        <pc:spChg chg="add del mod">
          <ac:chgData name="Paweł Smoliński" userId="86aeea19-1e41-4ba1-9d7e-20002284166c" providerId="ADAL" clId="{F457E011-D3EF-4543-9F48-4C0884028E33}" dt="2023-10-04T15:43:03.340" v="3660"/>
          <ac:spMkLst>
            <pc:docMk/>
            <pc:sldMk cId="1943600937" sldId="282"/>
            <ac:spMk id="15" creationId="{6A9EB691-BCF5-9EA5-09C9-DA1C6F9D77B6}"/>
          </ac:spMkLst>
        </pc:spChg>
        <pc:spChg chg="add mod">
          <ac:chgData name="Paweł Smoliński" userId="86aeea19-1e41-4ba1-9d7e-20002284166c" providerId="ADAL" clId="{F457E011-D3EF-4543-9F48-4C0884028E33}" dt="2023-10-04T15:46:00.742" v="3794" actId="114"/>
          <ac:spMkLst>
            <pc:docMk/>
            <pc:sldMk cId="1943600937" sldId="282"/>
            <ac:spMk id="20" creationId="{E028FB29-DFE1-85D4-C86D-384D95A64F17}"/>
          </ac:spMkLst>
        </pc:spChg>
        <pc:spChg chg="add del mod">
          <ac:chgData name="Paweł Smoliński" userId="86aeea19-1e41-4ba1-9d7e-20002284166c" providerId="ADAL" clId="{F457E011-D3EF-4543-9F48-4C0884028E33}" dt="2023-10-04T15:47:10.797" v="3838" actId="6549"/>
          <ac:spMkLst>
            <pc:docMk/>
            <pc:sldMk cId="1943600937" sldId="282"/>
            <ac:spMk id="23" creationId="{E4117116-35D9-0622-52B5-8D625E25409D}"/>
          </ac:spMkLst>
        </pc:spChg>
        <pc:spChg chg="add mod">
          <ac:chgData name="Paweł Smoliński" userId="86aeea19-1e41-4ba1-9d7e-20002284166c" providerId="ADAL" clId="{F457E011-D3EF-4543-9F48-4C0884028E33}" dt="2023-10-04T15:48:47.361" v="3917" actId="20577"/>
          <ac:spMkLst>
            <pc:docMk/>
            <pc:sldMk cId="1943600937" sldId="282"/>
            <ac:spMk id="26" creationId="{1E5D6234-D728-3312-405A-96BF4727CB91}"/>
          </ac:spMkLst>
        </pc:spChg>
        <pc:spChg chg="add mod">
          <ac:chgData name="Paweł Smoliński" userId="86aeea19-1e41-4ba1-9d7e-20002284166c" providerId="ADAL" clId="{F457E011-D3EF-4543-9F48-4C0884028E33}" dt="2023-10-04T18:40:43.715" v="6400" actId="20577"/>
          <ac:spMkLst>
            <pc:docMk/>
            <pc:sldMk cId="1943600937" sldId="282"/>
            <ac:spMk id="27" creationId="{C1833B3F-E609-E5FF-390E-6FFB770C3D6C}"/>
          </ac:spMkLst>
        </pc:spChg>
        <pc:spChg chg="del mod">
          <ac:chgData name="Paweł Smoliński" userId="86aeea19-1e41-4ba1-9d7e-20002284166c" providerId="ADAL" clId="{F457E011-D3EF-4543-9F48-4C0884028E33}" dt="2023-10-04T15:16:09.094" v="3411" actId="478"/>
          <ac:spMkLst>
            <pc:docMk/>
            <pc:sldMk cId="1943600937" sldId="282"/>
            <ac:spMk id="29" creationId="{9191E293-4C46-3C8F-8BF9-9FA2A52284A3}"/>
          </ac:spMkLst>
        </pc:spChg>
        <pc:spChg chg="add mod">
          <ac:chgData name="Paweł Smoliński" userId="86aeea19-1e41-4ba1-9d7e-20002284166c" providerId="ADAL" clId="{F457E011-D3EF-4543-9F48-4C0884028E33}" dt="2023-10-04T15:52:20.764" v="4041" actId="114"/>
          <ac:spMkLst>
            <pc:docMk/>
            <pc:sldMk cId="1943600937" sldId="282"/>
            <ac:spMk id="30" creationId="{D9A92F72-3710-03AA-135E-89619BE9073D}"/>
          </ac:spMkLst>
        </pc:spChg>
        <pc:spChg chg="add mod">
          <ac:chgData name="Paweł Smoliński" userId="86aeea19-1e41-4ba1-9d7e-20002284166c" providerId="ADAL" clId="{F457E011-D3EF-4543-9F48-4C0884028E33}" dt="2023-10-04T15:52:15.544" v="4040" actId="20577"/>
          <ac:spMkLst>
            <pc:docMk/>
            <pc:sldMk cId="1943600937" sldId="282"/>
            <ac:spMk id="32" creationId="{73F2B8A2-BC85-B462-336C-5A0B882A48DA}"/>
          </ac:spMkLst>
        </pc:spChg>
        <pc:spChg chg="add mod">
          <ac:chgData name="Paweł Smoliński" userId="86aeea19-1e41-4ba1-9d7e-20002284166c" providerId="ADAL" clId="{F457E011-D3EF-4543-9F48-4C0884028E33}" dt="2023-10-04T15:56:28.752" v="4306" actId="20577"/>
          <ac:spMkLst>
            <pc:docMk/>
            <pc:sldMk cId="1943600937" sldId="282"/>
            <ac:spMk id="33" creationId="{1498705A-2BB1-4730-06B2-AB125C8EE6EA}"/>
          </ac:spMkLst>
        </pc:spChg>
        <pc:cxnChg chg="del mod">
          <ac:chgData name="Paweł Smoliński" userId="86aeea19-1e41-4ba1-9d7e-20002284166c" providerId="ADAL" clId="{F457E011-D3EF-4543-9F48-4C0884028E33}" dt="2023-10-04T15:16:07.422" v="3409" actId="478"/>
          <ac:cxnSpMkLst>
            <pc:docMk/>
            <pc:sldMk cId="1943600937" sldId="282"/>
            <ac:cxnSpMk id="11" creationId="{85710346-670C-943E-9AE1-6CE010F79CD7}"/>
          </ac:cxnSpMkLst>
        </pc:cxnChg>
        <pc:cxnChg chg="add mod">
          <ac:chgData name="Paweł Smoliński" userId="86aeea19-1e41-4ba1-9d7e-20002284166c" providerId="ADAL" clId="{F457E011-D3EF-4543-9F48-4C0884028E33}" dt="2023-10-04T15:48:29.024" v="3883" actId="1076"/>
          <ac:cxnSpMkLst>
            <pc:docMk/>
            <pc:sldMk cId="1943600937" sldId="282"/>
            <ac:cxnSpMk id="24" creationId="{E21694B9-A303-5DCE-D62E-AAE780E68BF7}"/>
          </ac:cxnSpMkLst>
        </pc:cxnChg>
      </pc:sldChg>
      <pc:sldChg chg="add del">
        <pc:chgData name="Paweł Smoliński" userId="86aeea19-1e41-4ba1-9d7e-20002284166c" providerId="ADAL" clId="{F457E011-D3EF-4543-9F48-4C0884028E33}" dt="2023-10-04T15:15:32.496" v="3397"/>
        <pc:sldMkLst>
          <pc:docMk/>
          <pc:sldMk cId="3399908315" sldId="282"/>
        </pc:sldMkLst>
      </pc:sldChg>
      <pc:sldChg chg="new del">
        <pc:chgData name="Paweł Smoliński" userId="86aeea19-1e41-4ba1-9d7e-20002284166c" providerId="ADAL" clId="{F457E011-D3EF-4543-9F48-4C0884028E33}" dt="2023-10-04T15:18:14.689" v="3517" actId="47"/>
        <pc:sldMkLst>
          <pc:docMk/>
          <pc:sldMk cId="1003779323" sldId="283"/>
        </pc:sldMkLst>
      </pc:sldChg>
      <pc:sldChg chg="addSp delSp modSp add mod delAnim modAnim">
        <pc:chgData name="Paweł Smoliński" userId="86aeea19-1e41-4ba1-9d7e-20002284166c" providerId="ADAL" clId="{F457E011-D3EF-4543-9F48-4C0884028E33}" dt="2023-10-04T16:05:21.290" v="4378" actId="1076"/>
        <pc:sldMkLst>
          <pc:docMk/>
          <pc:sldMk cId="3571133821" sldId="283"/>
        </pc:sldMkLst>
        <pc:spChg chg="mod">
          <ac:chgData name="Paweł Smoliński" userId="86aeea19-1e41-4ba1-9d7e-20002284166c" providerId="ADAL" clId="{F457E011-D3EF-4543-9F48-4C0884028E33}" dt="2023-10-04T15:36:56.750" v="3520" actId="1076"/>
          <ac:spMkLst>
            <pc:docMk/>
            <pc:sldMk cId="3571133821" sldId="283"/>
            <ac:spMk id="2" creationId="{87D5B222-3814-3237-663A-38FF71271956}"/>
          </ac:spMkLst>
        </pc:spChg>
        <pc:spChg chg="del">
          <ac:chgData name="Paweł Smoliński" userId="86aeea19-1e41-4ba1-9d7e-20002284166c" providerId="ADAL" clId="{F457E011-D3EF-4543-9F48-4C0884028E33}" dt="2023-10-04T15:37:01.538" v="3521" actId="478"/>
          <ac:spMkLst>
            <pc:docMk/>
            <pc:sldMk cId="3571133821" sldId="283"/>
            <ac:spMk id="3" creationId="{AB197698-A97D-82F7-7E22-02A4F234B4E4}"/>
          </ac:spMkLst>
        </pc:spChg>
        <pc:spChg chg="add mod">
          <ac:chgData name="Paweł Smoliński" userId="86aeea19-1e41-4ba1-9d7e-20002284166c" providerId="ADAL" clId="{F457E011-D3EF-4543-9F48-4C0884028E33}" dt="2023-10-04T15:37:32.349" v="3545" actId="20577"/>
          <ac:spMkLst>
            <pc:docMk/>
            <pc:sldMk cId="3571133821" sldId="283"/>
            <ac:spMk id="9" creationId="{4B575FDB-7326-30E3-4694-3553B36EBD0B}"/>
          </ac:spMkLst>
        </pc:spChg>
        <pc:spChg chg="add del mod">
          <ac:chgData name="Paweł Smoliński" userId="86aeea19-1e41-4ba1-9d7e-20002284166c" providerId="ADAL" clId="{F457E011-D3EF-4543-9F48-4C0884028E33}" dt="2023-10-04T15:38:05.588" v="3554" actId="478"/>
          <ac:spMkLst>
            <pc:docMk/>
            <pc:sldMk cId="3571133821" sldId="283"/>
            <ac:spMk id="11" creationId="{16D8EBE6-F033-C914-4684-EDE1A5C9E5F4}"/>
          </ac:spMkLst>
        </pc:spChg>
        <pc:spChg chg="add mod">
          <ac:chgData name="Paweł Smoliński" userId="86aeea19-1e41-4ba1-9d7e-20002284166c" providerId="ADAL" clId="{F457E011-D3EF-4543-9F48-4C0884028E33}" dt="2023-10-04T16:05:21.290" v="4378" actId="1076"/>
          <ac:spMkLst>
            <pc:docMk/>
            <pc:sldMk cId="3571133821" sldId="283"/>
            <ac:spMk id="15" creationId="{DA3EBE45-F31C-0192-B68D-D42D76DACB4C}"/>
          </ac:spMkLst>
        </pc:spChg>
        <pc:spChg chg="add del">
          <ac:chgData name="Paweł Smoliński" userId="86aeea19-1e41-4ba1-9d7e-20002284166c" providerId="ADAL" clId="{F457E011-D3EF-4543-9F48-4C0884028E33}" dt="2023-10-04T15:57:21.308" v="4308" actId="22"/>
          <ac:spMkLst>
            <pc:docMk/>
            <pc:sldMk cId="3571133821" sldId="283"/>
            <ac:spMk id="27" creationId="{9BD70C34-A300-B9FF-04FA-AA4A94F10068}"/>
          </ac:spMkLst>
        </pc:spChg>
        <pc:spChg chg="add mod">
          <ac:chgData name="Paweł Smoliński" userId="86aeea19-1e41-4ba1-9d7e-20002284166c" providerId="ADAL" clId="{F457E011-D3EF-4543-9F48-4C0884028E33}" dt="2023-10-04T15:58:15.365" v="4342" actId="1076"/>
          <ac:spMkLst>
            <pc:docMk/>
            <pc:sldMk cId="3571133821" sldId="283"/>
            <ac:spMk id="30" creationId="{06A7D040-AB0C-7C52-503E-4AE1F203531D}"/>
          </ac:spMkLst>
        </pc:spChg>
        <pc:spChg chg="add del mod">
          <ac:chgData name="Paweł Smoliński" userId="86aeea19-1e41-4ba1-9d7e-20002284166c" providerId="ADAL" clId="{F457E011-D3EF-4543-9F48-4C0884028E33}" dt="2023-10-04T15:57:42.393" v="4322"/>
          <ac:spMkLst>
            <pc:docMk/>
            <pc:sldMk cId="3571133821" sldId="283"/>
            <ac:spMk id="33" creationId="{1D2B5F88-87E4-75EE-B2BC-F5AD05EC6077}"/>
          </ac:spMkLst>
        </pc:spChg>
        <pc:spChg chg="del">
          <ac:chgData name="Paweł Smoliński" userId="86aeea19-1e41-4ba1-9d7e-20002284166c" providerId="ADAL" clId="{F457E011-D3EF-4543-9F48-4C0884028E33}" dt="2023-10-04T15:37:01.538" v="3521" actId="478"/>
          <ac:spMkLst>
            <pc:docMk/>
            <pc:sldMk cId="3571133821" sldId="283"/>
            <ac:spMk id="34" creationId="{DB72DD28-A89C-4B05-53F8-D7F3F92DCB50}"/>
          </ac:spMkLst>
        </pc:spChg>
        <pc:spChg chg="add mod">
          <ac:chgData name="Paweł Smoliński" userId="86aeea19-1e41-4ba1-9d7e-20002284166c" providerId="ADAL" clId="{F457E011-D3EF-4543-9F48-4C0884028E33}" dt="2023-10-04T15:58:19.272" v="4344" actId="1076"/>
          <ac:spMkLst>
            <pc:docMk/>
            <pc:sldMk cId="3571133821" sldId="283"/>
            <ac:spMk id="36" creationId="{09863E90-6082-3453-2C8C-38D840ED38EE}"/>
          </ac:spMkLst>
        </pc:spChg>
        <pc:spChg chg="add mod">
          <ac:chgData name="Paweł Smoliński" userId="86aeea19-1e41-4ba1-9d7e-20002284166c" providerId="ADAL" clId="{F457E011-D3EF-4543-9F48-4C0884028E33}" dt="2023-10-04T15:58:23.181" v="4346" actId="1076"/>
          <ac:spMkLst>
            <pc:docMk/>
            <pc:sldMk cId="3571133821" sldId="283"/>
            <ac:spMk id="37" creationId="{D6FEC76C-21DB-C455-C4B7-6B8CC00030C9}"/>
          </ac:spMkLst>
        </pc:spChg>
        <pc:spChg chg="add mod">
          <ac:chgData name="Paweł Smoliński" userId="86aeea19-1e41-4ba1-9d7e-20002284166c" providerId="ADAL" clId="{F457E011-D3EF-4543-9F48-4C0884028E33}" dt="2023-10-04T15:58:27.464" v="4348" actId="1076"/>
          <ac:spMkLst>
            <pc:docMk/>
            <pc:sldMk cId="3571133821" sldId="283"/>
            <ac:spMk id="38" creationId="{9CEC75EB-A51A-8009-59B0-4196BCE3CA53}"/>
          </ac:spMkLst>
        </pc:spChg>
        <pc:spChg chg="del">
          <ac:chgData name="Paweł Smoliński" userId="86aeea19-1e41-4ba1-9d7e-20002284166c" providerId="ADAL" clId="{F457E011-D3EF-4543-9F48-4C0884028E33}" dt="2023-10-04T15:37:01.538" v="3521" actId="478"/>
          <ac:spMkLst>
            <pc:docMk/>
            <pc:sldMk cId="3571133821" sldId="283"/>
            <ac:spMk id="60" creationId="{362F41C7-F7D7-BD14-2093-95E14136EE01}"/>
          </ac:spMkLst>
        </pc:spChg>
        <pc:spChg chg="del">
          <ac:chgData name="Paweł Smoliński" userId="86aeea19-1e41-4ba1-9d7e-20002284166c" providerId="ADAL" clId="{F457E011-D3EF-4543-9F48-4C0884028E33}" dt="2023-10-04T15:37:01.538" v="3521" actId="478"/>
          <ac:spMkLst>
            <pc:docMk/>
            <pc:sldMk cId="3571133821" sldId="283"/>
            <ac:spMk id="61" creationId="{1A64B6BB-74E7-512A-22AB-22BF797E3DA4}"/>
          </ac:spMkLst>
        </pc:spChg>
        <pc:spChg chg="del">
          <ac:chgData name="Paweł Smoliński" userId="86aeea19-1e41-4ba1-9d7e-20002284166c" providerId="ADAL" clId="{F457E011-D3EF-4543-9F48-4C0884028E33}" dt="2023-10-04T15:37:01.538" v="3521" actId="478"/>
          <ac:spMkLst>
            <pc:docMk/>
            <pc:sldMk cId="3571133821" sldId="283"/>
            <ac:spMk id="62" creationId="{C4AA4C6D-ADD6-7EAF-01D6-4381EB797225}"/>
          </ac:spMkLst>
        </pc:spChg>
        <pc:spChg chg="del">
          <ac:chgData name="Paweł Smoliński" userId="86aeea19-1e41-4ba1-9d7e-20002284166c" providerId="ADAL" clId="{F457E011-D3EF-4543-9F48-4C0884028E33}" dt="2023-10-04T15:37:01.538" v="3521" actId="478"/>
          <ac:spMkLst>
            <pc:docMk/>
            <pc:sldMk cId="3571133821" sldId="283"/>
            <ac:spMk id="63" creationId="{43C17C33-DC02-B7F5-F325-B719186197D4}"/>
          </ac:spMkLst>
        </pc:spChg>
        <pc:spChg chg="del">
          <ac:chgData name="Paweł Smoliński" userId="86aeea19-1e41-4ba1-9d7e-20002284166c" providerId="ADAL" clId="{F457E011-D3EF-4543-9F48-4C0884028E33}" dt="2023-10-04T15:37:01.538" v="3521" actId="478"/>
          <ac:spMkLst>
            <pc:docMk/>
            <pc:sldMk cId="3571133821" sldId="283"/>
            <ac:spMk id="64" creationId="{F1373CBD-BAB9-72CD-7400-A81AA18428DE}"/>
          </ac:spMkLst>
        </pc:spChg>
        <pc:picChg chg="add mod">
          <ac:chgData name="Paweł Smoliński" userId="86aeea19-1e41-4ba1-9d7e-20002284166c" providerId="ADAL" clId="{F457E011-D3EF-4543-9F48-4C0884028E33}" dt="2023-10-04T15:57:32.749" v="4317" actId="1076"/>
          <ac:picMkLst>
            <pc:docMk/>
            <pc:sldMk cId="3571133821" sldId="283"/>
            <ac:picMk id="7" creationId="{FD68B826-D51D-9F48-C94C-E92C0A98D3EF}"/>
          </ac:picMkLst>
        </pc:picChg>
        <pc:picChg chg="add del mod">
          <ac:chgData name="Paweł Smoliński" userId="86aeea19-1e41-4ba1-9d7e-20002284166c" providerId="ADAL" clId="{F457E011-D3EF-4543-9F48-4C0884028E33}" dt="2023-10-04T15:57:23.371" v="4309" actId="478"/>
          <ac:picMkLst>
            <pc:docMk/>
            <pc:sldMk cId="3571133821" sldId="283"/>
            <ac:picMk id="23" creationId="{F78D16C4-22EC-C1D8-908B-0ECBA20A4040}"/>
          </ac:picMkLst>
        </pc:picChg>
        <pc:cxnChg chg="add mod">
          <ac:chgData name="Paweł Smoliński" userId="86aeea19-1e41-4ba1-9d7e-20002284166c" providerId="ADAL" clId="{F457E011-D3EF-4543-9F48-4C0884028E33}" dt="2023-10-04T16:05:04.015" v="4373" actId="14100"/>
          <ac:cxnSpMkLst>
            <pc:docMk/>
            <pc:sldMk cId="3571133821" sldId="283"/>
            <ac:cxnSpMk id="10" creationId="{457F7410-408D-D720-DEAE-9220E1B85809}"/>
          </ac:cxnSpMkLst>
        </pc:cxnChg>
        <pc:cxnChg chg="del">
          <ac:chgData name="Paweł Smoliński" userId="86aeea19-1e41-4ba1-9d7e-20002284166c" providerId="ADAL" clId="{F457E011-D3EF-4543-9F48-4C0884028E33}" dt="2023-10-04T15:37:01.538" v="3521" actId="478"/>
          <ac:cxnSpMkLst>
            <pc:docMk/>
            <pc:sldMk cId="3571133821" sldId="283"/>
            <ac:cxnSpMk id="26" creationId="{249660C1-337E-FACA-0905-51D2C3DF8E7A}"/>
          </ac:cxnSpMkLst>
        </pc:cxnChg>
        <pc:cxnChg chg="del">
          <ac:chgData name="Paweł Smoliński" userId="86aeea19-1e41-4ba1-9d7e-20002284166c" providerId="ADAL" clId="{F457E011-D3EF-4543-9F48-4C0884028E33}" dt="2023-10-04T15:37:01.538" v="3521" actId="478"/>
          <ac:cxnSpMkLst>
            <pc:docMk/>
            <pc:sldMk cId="3571133821" sldId="283"/>
            <ac:cxnSpMk id="32" creationId="{C55A7387-3CCA-DEA4-8ACE-D2E558014DE0}"/>
          </ac:cxnSpMkLst>
        </pc:cxnChg>
        <pc:cxnChg chg="add mod">
          <ac:chgData name="Paweł Smoliński" userId="86aeea19-1e41-4ba1-9d7e-20002284166c" providerId="ADAL" clId="{F457E011-D3EF-4543-9F48-4C0884028E33}" dt="2023-10-04T16:05:14.427" v="4376" actId="14100"/>
          <ac:cxnSpMkLst>
            <pc:docMk/>
            <pc:sldMk cId="3571133821" sldId="283"/>
            <ac:cxnSpMk id="39" creationId="{5EF6CB68-51F7-48CA-A319-B2E3FAAEB4FC}"/>
          </ac:cxnSpMkLst>
        </pc:cxnChg>
        <pc:cxnChg chg="del">
          <ac:chgData name="Paweł Smoliński" userId="86aeea19-1e41-4ba1-9d7e-20002284166c" providerId="ADAL" clId="{F457E011-D3EF-4543-9F48-4C0884028E33}" dt="2023-10-04T15:37:01.538" v="3521" actId="478"/>
          <ac:cxnSpMkLst>
            <pc:docMk/>
            <pc:sldMk cId="3571133821" sldId="283"/>
            <ac:cxnSpMk id="40" creationId="{67D523A1-A527-8500-4564-0FDC411DA3DA}"/>
          </ac:cxnSpMkLst>
        </pc:cxnChg>
        <pc:cxnChg chg="del">
          <ac:chgData name="Paweł Smoliński" userId="86aeea19-1e41-4ba1-9d7e-20002284166c" providerId="ADAL" clId="{F457E011-D3EF-4543-9F48-4C0884028E33}" dt="2023-10-04T15:37:01.538" v="3521" actId="478"/>
          <ac:cxnSpMkLst>
            <pc:docMk/>
            <pc:sldMk cId="3571133821" sldId="283"/>
            <ac:cxnSpMk id="44" creationId="{B1AA248E-AA7D-DA4F-47A4-95D6AA5B44CD}"/>
          </ac:cxnSpMkLst>
        </pc:cxnChg>
        <pc:cxnChg chg="del">
          <ac:chgData name="Paweł Smoliński" userId="86aeea19-1e41-4ba1-9d7e-20002284166c" providerId="ADAL" clId="{F457E011-D3EF-4543-9F48-4C0884028E33}" dt="2023-10-04T15:37:01.538" v="3521" actId="478"/>
          <ac:cxnSpMkLst>
            <pc:docMk/>
            <pc:sldMk cId="3571133821" sldId="283"/>
            <ac:cxnSpMk id="47" creationId="{FD7EC908-3BE9-4763-7732-AACDB574BA2E}"/>
          </ac:cxnSpMkLst>
        </pc:cxnChg>
        <pc:cxnChg chg="del">
          <ac:chgData name="Paweł Smoliński" userId="86aeea19-1e41-4ba1-9d7e-20002284166c" providerId="ADAL" clId="{F457E011-D3EF-4543-9F48-4C0884028E33}" dt="2023-10-04T15:37:01.538" v="3521" actId="478"/>
          <ac:cxnSpMkLst>
            <pc:docMk/>
            <pc:sldMk cId="3571133821" sldId="283"/>
            <ac:cxnSpMk id="51" creationId="{8D454EFA-BB1C-4933-E9BC-2B4537D17505}"/>
          </ac:cxnSpMkLst>
        </pc:cxnChg>
      </pc:sldChg>
      <pc:sldChg chg="new del">
        <pc:chgData name="Paweł Smoliński" userId="86aeea19-1e41-4ba1-9d7e-20002284166c" providerId="ADAL" clId="{F457E011-D3EF-4543-9F48-4C0884028E33}" dt="2023-10-04T16:06:38.042" v="4422" actId="47"/>
        <pc:sldMkLst>
          <pc:docMk/>
          <pc:sldMk cId="156461514" sldId="284"/>
        </pc:sldMkLst>
      </pc:sldChg>
      <pc:sldChg chg="new del">
        <pc:chgData name="Paweł Smoliński" userId="86aeea19-1e41-4ba1-9d7e-20002284166c" providerId="ADAL" clId="{F457E011-D3EF-4543-9F48-4C0884028E33}" dt="2023-10-04T16:04:14.317" v="4365" actId="47"/>
        <pc:sldMkLst>
          <pc:docMk/>
          <pc:sldMk cId="1622578001" sldId="284"/>
        </pc:sldMkLst>
      </pc:sldChg>
      <pc:sldChg chg="addSp delSp modSp add mod delAnim modAnim">
        <pc:chgData name="Paweł Smoliński" userId="86aeea19-1e41-4ba1-9d7e-20002284166c" providerId="ADAL" clId="{F457E011-D3EF-4543-9F48-4C0884028E33}" dt="2023-10-04T18:51:21.219" v="6495"/>
        <pc:sldMkLst>
          <pc:docMk/>
          <pc:sldMk cId="1404496410" sldId="285"/>
        </pc:sldMkLst>
        <pc:spChg chg="mod">
          <ac:chgData name="Paweł Smoliński" userId="86aeea19-1e41-4ba1-9d7e-20002284166c" providerId="ADAL" clId="{F457E011-D3EF-4543-9F48-4C0884028E33}" dt="2023-10-04T16:14:37.599" v="4753" actId="20577"/>
          <ac:spMkLst>
            <pc:docMk/>
            <pc:sldMk cId="1404496410" sldId="285"/>
            <ac:spMk id="2" creationId="{87D5B222-3814-3237-663A-38FF71271956}"/>
          </ac:spMkLst>
        </pc:spChg>
        <pc:spChg chg="add del mod">
          <ac:chgData name="Paweł Smoliński" userId="86aeea19-1e41-4ba1-9d7e-20002284166c" providerId="ADAL" clId="{F457E011-D3EF-4543-9F48-4C0884028E33}" dt="2023-10-04T16:08:06.945" v="4543" actId="478"/>
          <ac:spMkLst>
            <pc:docMk/>
            <pc:sldMk cId="1404496410" sldId="285"/>
            <ac:spMk id="3" creationId="{3A134552-F69B-E2D1-C887-3453EE72631B}"/>
          </ac:spMkLst>
        </pc:spChg>
        <pc:spChg chg="add del mod">
          <ac:chgData name="Paweł Smoliński" userId="86aeea19-1e41-4ba1-9d7e-20002284166c" providerId="ADAL" clId="{F457E011-D3EF-4543-9F48-4C0884028E33}" dt="2023-10-04T16:10:09.825" v="4575" actId="478"/>
          <ac:spMkLst>
            <pc:docMk/>
            <pc:sldMk cId="1404496410" sldId="285"/>
            <ac:spMk id="4" creationId="{153F7C37-5E59-B9C9-695D-A40108DD8DF5}"/>
          </ac:spMkLst>
        </pc:spChg>
        <pc:spChg chg="del">
          <ac:chgData name="Paweł Smoliński" userId="86aeea19-1e41-4ba1-9d7e-20002284166c" providerId="ADAL" clId="{F457E011-D3EF-4543-9F48-4C0884028E33}" dt="2023-10-04T16:06:45.420" v="4425" actId="478"/>
          <ac:spMkLst>
            <pc:docMk/>
            <pc:sldMk cId="1404496410" sldId="285"/>
            <ac:spMk id="7" creationId="{5A113443-A48B-DE6D-2B96-C09E62AFF0AD}"/>
          </ac:spMkLst>
        </pc:spChg>
        <pc:spChg chg="del">
          <ac:chgData name="Paweł Smoliński" userId="86aeea19-1e41-4ba1-9d7e-20002284166c" providerId="ADAL" clId="{F457E011-D3EF-4543-9F48-4C0884028E33}" dt="2023-10-04T16:06:45.420" v="4425" actId="478"/>
          <ac:spMkLst>
            <pc:docMk/>
            <pc:sldMk cId="1404496410" sldId="285"/>
            <ac:spMk id="9" creationId="{747B6248-4C8D-4AC5-684C-63A1E4E02E00}"/>
          </ac:spMkLst>
        </pc:spChg>
        <pc:spChg chg="del">
          <ac:chgData name="Paweł Smoliński" userId="86aeea19-1e41-4ba1-9d7e-20002284166c" providerId="ADAL" clId="{F457E011-D3EF-4543-9F48-4C0884028E33}" dt="2023-10-04T16:06:45.420" v="4425" actId="478"/>
          <ac:spMkLst>
            <pc:docMk/>
            <pc:sldMk cId="1404496410" sldId="285"/>
            <ac:spMk id="10" creationId="{3FEFFC3D-67AA-7332-DF98-8DEA10D13230}"/>
          </ac:spMkLst>
        </pc:spChg>
        <pc:spChg chg="add del mod">
          <ac:chgData name="Paweł Smoliński" userId="86aeea19-1e41-4ba1-9d7e-20002284166c" providerId="ADAL" clId="{F457E011-D3EF-4543-9F48-4C0884028E33}" dt="2023-10-04T16:10:09.825" v="4575" actId="478"/>
          <ac:spMkLst>
            <pc:docMk/>
            <pc:sldMk cId="1404496410" sldId="285"/>
            <ac:spMk id="11" creationId="{C316D971-2A55-DD64-9538-30D528F5829D}"/>
          </ac:spMkLst>
        </pc:spChg>
        <pc:spChg chg="del">
          <ac:chgData name="Paweł Smoliński" userId="86aeea19-1e41-4ba1-9d7e-20002284166c" providerId="ADAL" clId="{F457E011-D3EF-4543-9F48-4C0884028E33}" dt="2023-10-04T16:06:45.420" v="4425" actId="478"/>
          <ac:spMkLst>
            <pc:docMk/>
            <pc:sldMk cId="1404496410" sldId="285"/>
            <ac:spMk id="12" creationId="{7BFC75EE-BFE6-99AB-F0E9-B77B89E6D6AB}"/>
          </ac:spMkLst>
        </pc:spChg>
        <pc:spChg chg="del">
          <ac:chgData name="Paweł Smoliński" userId="86aeea19-1e41-4ba1-9d7e-20002284166c" providerId="ADAL" clId="{F457E011-D3EF-4543-9F48-4C0884028E33}" dt="2023-10-04T16:06:45.420" v="4425" actId="478"/>
          <ac:spMkLst>
            <pc:docMk/>
            <pc:sldMk cId="1404496410" sldId="285"/>
            <ac:spMk id="13" creationId="{E30FAB57-A133-8B72-D90C-214CAE23BE17}"/>
          </ac:spMkLst>
        </pc:spChg>
        <pc:spChg chg="add del mod">
          <ac:chgData name="Paweł Smoliński" userId="86aeea19-1e41-4ba1-9d7e-20002284166c" providerId="ADAL" clId="{F457E011-D3EF-4543-9F48-4C0884028E33}" dt="2023-10-04T16:11:42.678" v="4681" actId="478"/>
          <ac:spMkLst>
            <pc:docMk/>
            <pc:sldMk cId="1404496410" sldId="285"/>
            <ac:spMk id="14" creationId="{0EA6F147-6D60-AB02-977F-05C4EDACE857}"/>
          </ac:spMkLst>
        </pc:spChg>
        <pc:spChg chg="add del mod">
          <ac:chgData name="Paweł Smoliński" userId="86aeea19-1e41-4ba1-9d7e-20002284166c" providerId="ADAL" clId="{F457E011-D3EF-4543-9F48-4C0884028E33}" dt="2023-10-04T16:11:43.725" v="4682" actId="478"/>
          <ac:spMkLst>
            <pc:docMk/>
            <pc:sldMk cId="1404496410" sldId="285"/>
            <ac:spMk id="15" creationId="{104FC4F0-6EB7-CFF6-F504-AAB4FD5C2580}"/>
          </ac:spMkLst>
        </pc:spChg>
        <pc:spChg chg="del">
          <ac:chgData name="Paweł Smoliński" userId="86aeea19-1e41-4ba1-9d7e-20002284166c" providerId="ADAL" clId="{F457E011-D3EF-4543-9F48-4C0884028E33}" dt="2023-10-04T16:06:45.420" v="4425" actId="478"/>
          <ac:spMkLst>
            <pc:docMk/>
            <pc:sldMk cId="1404496410" sldId="285"/>
            <ac:spMk id="20" creationId="{E028FB29-DFE1-85D4-C86D-384D95A64F17}"/>
          </ac:spMkLst>
        </pc:spChg>
        <pc:spChg chg="del">
          <ac:chgData name="Paweł Smoliński" userId="86aeea19-1e41-4ba1-9d7e-20002284166c" providerId="ADAL" clId="{F457E011-D3EF-4543-9F48-4C0884028E33}" dt="2023-10-04T16:06:45.420" v="4425" actId="478"/>
          <ac:spMkLst>
            <pc:docMk/>
            <pc:sldMk cId="1404496410" sldId="285"/>
            <ac:spMk id="23" creationId="{E4117116-35D9-0622-52B5-8D625E25409D}"/>
          </ac:spMkLst>
        </pc:spChg>
        <pc:spChg chg="del mod">
          <ac:chgData name="Paweł Smoliński" userId="86aeea19-1e41-4ba1-9d7e-20002284166c" providerId="ADAL" clId="{F457E011-D3EF-4543-9F48-4C0884028E33}" dt="2023-10-04T16:10:07.290" v="4574" actId="478"/>
          <ac:spMkLst>
            <pc:docMk/>
            <pc:sldMk cId="1404496410" sldId="285"/>
            <ac:spMk id="26" creationId="{1E5D6234-D728-3312-405A-96BF4727CB91}"/>
          </ac:spMkLst>
        </pc:spChg>
        <pc:spChg chg="del mod">
          <ac:chgData name="Paweł Smoliński" userId="86aeea19-1e41-4ba1-9d7e-20002284166c" providerId="ADAL" clId="{F457E011-D3EF-4543-9F48-4C0884028E33}" dt="2023-10-04T16:10:07.290" v="4574" actId="478"/>
          <ac:spMkLst>
            <pc:docMk/>
            <pc:sldMk cId="1404496410" sldId="285"/>
            <ac:spMk id="27" creationId="{C1833B3F-E609-E5FF-390E-6FFB770C3D6C}"/>
          </ac:spMkLst>
        </pc:spChg>
        <pc:spChg chg="add mod">
          <ac:chgData name="Paweł Smoliński" userId="86aeea19-1e41-4ba1-9d7e-20002284166c" providerId="ADAL" clId="{F457E011-D3EF-4543-9F48-4C0884028E33}" dt="2023-10-04T16:20:08.083" v="5076" actId="20577"/>
          <ac:spMkLst>
            <pc:docMk/>
            <pc:sldMk cId="1404496410" sldId="285"/>
            <ac:spMk id="29" creationId="{363A1385-4644-2BB6-E40A-10FBC665EAA9}"/>
          </ac:spMkLst>
        </pc:spChg>
        <pc:spChg chg="del mod">
          <ac:chgData name="Paweł Smoliński" userId="86aeea19-1e41-4ba1-9d7e-20002284166c" providerId="ADAL" clId="{F457E011-D3EF-4543-9F48-4C0884028E33}" dt="2023-10-04T16:10:07.290" v="4574" actId="478"/>
          <ac:spMkLst>
            <pc:docMk/>
            <pc:sldMk cId="1404496410" sldId="285"/>
            <ac:spMk id="30" creationId="{D9A92F72-3710-03AA-135E-89619BE9073D}"/>
          </ac:spMkLst>
        </pc:spChg>
        <pc:spChg chg="del mod">
          <ac:chgData name="Paweł Smoliński" userId="86aeea19-1e41-4ba1-9d7e-20002284166c" providerId="ADAL" clId="{F457E011-D3EF-4543-9F48-4C0884028E33}" dt="2023-10-04T16:10:07.290" v="4574" actId="478"/>
          <ac:spMkLst>
            <pc:docMk/>
            <pc:sldMk cId="1404496410" sldId="285"/>
            <ac:spMk id="32" creationId="{73F2B8A2-BC85-B462-336C-5A0B882A48DA}"/>
          </ac:spMkLst>
        </pc:spChg>
        <pc:spChg chg="del">
          <ac:chgData name="Paweł Smoliński" userId="86aeea19-1e41-4ba1-9d7e-20002284166c" providerId="ADAL" clId="{F457E011-D3EF-4543-9F48-4C0884028E33}" dt="2023-10-04T16:07:02.663" v="4476" actId="478"/>
          <ac:spMkLst>
            <pc:docMk/>
            <pc:sldMk cId="1404496410" sldId="285"/>
            <ac:spMk id="33" creationId="{1498705A-2BB1-4730-06B2-AB125C8EE6EA}"/>
          </ac:spMkLst>
        </pc:spChg>
        <pc:spChg chg="add mod">
          <ac:chgData name="Paweł Smoliński" userId="86aeea19-1e41-4ba1-9d7e-20002284166c" providerId="ADAL" clId="{F457E011-D3EF-4543-9F48-4C0884028E33}" dt="2023-10-04T16:28:25.321" v="5490" actId="20577"/>
          <ac:spMkLst>
            <pc:docMk/>
            <pc:sldMk cId="1404496410" sldId="285"/>
            <ac:spMk id="34" creationId="{31BFB247-413A-AB4D-8417-E22B7A9023F8}"/>
          </ac:spMkLst>
        </pc:spChg>
        <pc:spChg chg="add mod">
          <ac:chgData name="Paweł Smoliński" userId="86aeea19-1e41-4ba1-9d7e-20002284166c" providerId="ADAL" clId="{F457E011-D3EF-4543-9F48-4C0884028E33}" dt="2023-10-04T16:25:29.177" v="5368" actId="1035"/>
          <ac:spMkLst>
            <pc:docMk/>
            <pc:sldMk cId="1404496410" sldId="285"/>
            <ac:spMk id="36" creationId="{B2692044-DA2B-09DF-4808-31F372B5740F}"/>
          </ac:spMkLst>
        </pc:spChg>
        <pc:spChg chg="add mod">
          <ac:chgData name="Paweł Smoliński" userId="86aeea19-1e41-4ba1-9d7e-20002284166c" providerId="ADAL" clId="{F457E011-D3EF-4543-9F48-4C0884028E33}" dt="2023-10-04T16:25:29.177" v="5368" actId="1035"/>
          <ac:spMkLst>
            <pc:docMk/>
            <pc:sldMk cId="1404496410" sldId="285"/>
            <ac:spMk id="37" creationId="{2A6A5908-6F2C-0194-F4CA-F328EE4F95AE}"/>
          </ac:spMkLst>
        </pc:spChg>
        <pc:spChg chg="add mod">
          <ac:chgData name="Paweł Smoliński" userId="86aeea19-1e41-4ba1-9d7e-20002284166c" providerId="ADAL" clId="{F457E011-D3EF-4543-9F48-4C0884028E33}" dt="2023-10-04T18:51:21.219" v="6495"/>
          <ac:spMkLst>
            <pc:docMk/>
            <pc:sldMk cId="1404496410" sldId="285"/>
            <ac:spMk id="38" creationId="{FCDC633B-DC26-7B34-B175-1A86DB882987}"/>
          </ac:spMkLst>
        </pc:spChg>
        <pc:spChg chg="add del mod">
          <ac:chgData name="Paweł Smoliński" userId="86aeea19-1e41-4ba1-9d7e-20002284166c" providerId="ADAL" clId="{F457E011-D3EF-4543-9F48-4C0884028E33}" dt="2023-10-04T16:20:46.995" v="5123" actId="478"/>
          <ac:spMkLst>
            <pc:docMk/>
            <pc:sldMk cId="1404496410" sldId="285"/>
            <ac:spMk id="40" creationId="{7A02BA83-40A8-2A34-E583-5A5351A5454A}"/>
          </ac:spMkLst>
        </pc:spChg>
        <pc:spChg chg="add mod">
          <ac:chgData name="Paweł Smoliński" userId="86aeea19-1e41-4ba1-9d7e-20002284166c" providerId="ADAL" clId="{F457E011-D3EF-4543-9F48-4C0884028E33}" dt="2023-10-04T16:25:29.177" v="5368" actId="1035"/>
          <ac:spMkLst>
            <pc:docMk/>
            <pc:sldMk cId="1404496410" sldId="285"/>
            <ac:spMk id="41" creationId="{D598404B-8871-A744-2359-AAC7B75A2156}"/>
          </ac:spMkLst>
        </pc:spChg>
        <pc:spChg chg="add mod">
          <ac:chgData name="Paweł Smoliński" userId="86aeea19-1e41-4ba1-9d7e-20002284166c" providerId="ADAL" clId="{F457E011-D3EF-4543-9F48-4C0884028E33}" dt="2023-10-04T16:25:29.177" v="5368" actId="1035"/>
          <ac:spMkLst>
            <pc:docMk/>
            <pc:sldMk cId="1404496410" sldId="285"/>
            <ac:spMk id="42" creationId="{3F78FE51-C30E-53AB-49E6-1227237A56C6}"/>
          </ac:spMkLst>
        </pc:spChg>
        <pc:spChg chg="add mod">
          <ac:chgData name="Paweł Smoliński" userId="86aeea19-1e41-4ba1-9d7e-20002284166c" providerId="ADAL" clId="{F457E011-D3EF-4543-9F48-4C0884028E33}" dt="2023-10-04T18:48:27.684" v="6474" actId="20577"/>
          <ac:spMkLst>
            <pc:docMk/>
            <pc:sldMk cId="1404496410" sldId="285"/>
            <ac:spMk id="44" creationId="{F924E655-3D42-31AB-CF86-2076B547FBA9}"/>
          </ac:spMkLst>
        </pc:spChg>
        <pc:spChg chg="add mod">
          <ac:chgData name="Paweł Smoliński" userId="86aeea19-1e41-4ba1-9d7e-20002284166c" providerId="ADAL" clId="{F457E011-D3EF-4543-9F48-4C0884028E33}" dt="2023-10-04T16:43:28.193" v="6036" actId="688"/>
          <ac:spMkLst>
            <pc:docMk/>
            <pc:sldMk cId="1404496410" sldId="285"/>
            <ac:spMk id="45" creationId="{A270530F-5AD8-A68D-78BF-D3F8EB8F6EFF}"/>
          </ac:spMkLst>
        </pc:spChg>
        <pc:cxnChg chg="del">
          <ac:chgData name="Paweł Smoliński" userId="86aeea19-1e41-4ba1-9d7e-20002284166c" providerId="ADAL" clId="{F457E011-D3EF-4543-9F48-4C0884028E33}" dt="2023-10-04T16:06:45.420" v="4425" actId="478"/>
          <ac:cxnSpMkLst>
            <pc:docMk/>
            <pc:sldMk cId="1404496410" sldId="285"/>
            <ac:cxnSpMk id="24" creationId="{E21694B9-A303-5DCE-D62E-AAE780E68BF7}"/>
          </ac:cxnSpMkLst>
        </pc:cxnChg>
      </pc:sldChg>
      <pc:sldChg chg="addSp modSp add mod modAnim">
        <pc:chgData name="Paweł Smoliński" userId="86aeea19-1e41-4ba1-9d7e-20002284166c" providerId="ADAL" clId="{F457E011-D3EF-4543-9F48-4C0884028E33}" dt="2023-10-04T16:44:01.603" v="6055" actId="20577"/>
        <pc:sldMkLst>
          <pc:docMk/>
          <pc:sldMk cId="255710118" sldId="286"/>
        </pc:sldMkLst>
        <pc:spChg chg="add mod">
          <ac:chgData name="Paweł Smoliński" userId="86aeea19-1e41-4ba1-9d7e-20002284166c" providerId="ADAL" clId="{F457E011-D3EF-4543-9F48-4C0884028E33}" dt="2023-10-04T16:41:29.633" v="5836" actId="688"/>
          <ac:spMkLst>
            <pc:docMk/>
            <pc:sldMk cId="255710118" sldId="286"/>
            <ac:spMk id="3" creationId="{6642E18B-AD7D-5AE9-EA74-E2A31C513E87}"/>
          </ac:spMkLst>
        </pc:spChg>
        <pc:spChg chg="add mod">
          <ac:chgData name="Paweł Smoliński" userId="86aeea19-1e41-4ba1-9d7e-20002284166c" providerId="ADAL" clId="{F457E011-D3EF-4543-9F48-4C0884028E33}" dt="2023-10-04T16:42:04.603" v="5936" actId="14100"/>
          <ac:spMkLst>
            <pc:docMk/>
            <pc:sldMk cId="255710118" sldId="286"/>
            <ac:spMk id="4" creationId="{B87CCA86-7143-3B6A-72E5-C708C7E47C98}"/>
          </ac:spMkLst>
        </pc:spChg>
        <pc:spChg chg="mod">
          <ac:chgData name="Paweł Smoliński" userId="86aeea19-1e41-4ba1-9d7e-20002284166c" providerId="ADAL" clId="{F457E011-D3EF-4543-9F48-4C0884028E33}" dt="2023-10-04T16:44:01.603" v="6055" actId="20577"/>
          <ac:spMkLst>
            <pc:docMk/>
            <pc:sldMk cId="255710118" sldId="286"/>
            <ac:spMk id="34" creationId="{31BFB247-413A-AB4D-8417-E22B7A9023F8}"/>
          </ac:spMkLst>
        </pc:spChg>
        <pc:spChg chg="mod">
          <ac:chgData name="Paweł Smoliński" userId="86aeea19-1e41-4ba1-9d7e-20002284166c" providerId="ADAL" clId="{F457E011-D3EF-4543-9F48-4C0884028E33}" dt="2023-10-04T16:38:16.217" v="5609" actId="20577"/>
          <ac:spMkLst>
            <pc:docMk/>
            <pc:sldMk cId="255710118" sldId="286"/>
            <ac:spMk id="36" creationId="{B2692044-DA2B-09DF-4808-31F372B5740F}"/>
          </ac:spMkLst>
        </pc:spChg>
        <pc:spChg chg="mod">
          <ac:chgData name="Paweł Smoliński" userId="86aeea19-1e41-4ba1-9d7e-20002284166c" providerId="ADAL" clId="{F457E011-D3EF-4543-9F48-4C0884028E33}" dt="2023-10-04T16:38:52.622" v="5651" actId="114"/>
          <ac:spMkLst>
            <pc:docMk/>
            <pc:sldMk cId="255710118" sldId="286"/>
            <ac:spMk id="37" creationId="{2A6A5908-6F2C-0194-F4CA-F328EE4F95AE}"/>
          </ac:spMkLst>
        </pc:spChg>
        <pc:spChg chg="mod">
          <ac:chgData name="Paweł Smoliński" userId="86aeea19-1e41-4ba1-9d7e-20002284166c" providerId="ADAL" clId="{F457E011-D3EF-4543-9F48-4C0884028E33}" dt="2023-10-04T16:39:17.635" v="5695" actId="114"/>
          <ac:spMkLst>
            <pc:docMk/>
            <pc:sldMk cId="255710118" sldId="286"/>
            <ac:spMk id="38" creationId="{FCDC633B-DC26-7B34-B175-1A86DB882987}"/>
          </ac:spMkLst>
        </pc:spChg>
        <pc:spChg chg="mod">
          <ac:chgData name="Paweł Smoliński" userId="86aeea19-1e41-4ba1-9d7e-20002284166c" providerId="ADAL" clId="{F457E011-D3EF-4543-9F48-4C0884028E33}" dt="2023-10-04T16:37:16.370" v="5587" actId="20577"/>
          <ac:spMkLst>
            <pc:docMk/>
            <pc:sldMk cId="255710118" sldId="286"/>
            <ac:spMk id="41" creationId="{D598404B-8871-A744-2359-AAC7B75A2156}"/>
          </ac:spMkLst>
        </pc:spChg>
        <pc:spChg chg="mod">
          <ac:chgData name="Paweł Smoliński" userId="86aeea19-1e41-4ba1-9d7e-20002284166c" providerId="ADAL" clId="{F457E011-D3EF-4543-9F48-4C0884028E33}" dt="2023-10-04T16:39:35.940" v="5736" actId="20577"/>
          <ac:spMkLst>
            <pc:docMk/>
            <pc:sldMk cId="255710118" sldId="286"/>
            <ac:spMk id="42" creationId="{3F78FE51-C30E-53AB-49E6-1227237A56C6}"/>
          </ac:spMkLst>
        </pc:spChg>
        <pc:spChg chg="mod">
          <ac:chgData name="Paweł Smoliński" userId="86aeea19-1e41-4ba1-9d7e-20002284166c" providerId="ADAL" clId="{F457E011-D3EF-4543-9F48-4C0884028E33}" dt="2023-10-04T16:43:40.309" v="6037" actId="20577"/>
          <ac:spMkLst>
            <pc:docMk/>
            <pc:sldMk cId="255710118" sldId="286"/>
            <ac:spMk id="44" creationId="{F924E655-3D42-31AB-CF86-2076B547FBA9}"/>
          </ac:spMkLst>
        </pc:spChg>
      </pc:sldChg>
      <pc:sldChg chg="addSp delSp modSp add mod delAnim modAnim">
        <pc:chgData name="Paweł Smoliński" userId="86aeea19-1e41-4ba1-9d7e-20002284166c" providerId="ADAL" clId="{F457E011-D3EF-4543-9F48-4C0884028E33}" dt="2023-10-04T18:41:00.284" v="6404" actId="20577"/>
        <pc:sldMkLst>
          <pc:docMk/>
          <pc:sldMk cId="3478230328" sldId="287"/>
        </pc:sldMkLst>
        <pc:spChg chg="mod">
          <ac:chgData name="Paweł Smoliński" userId="86aeea19-1e41-4ba1-9d7e-20002284166c" providerId="ADAL" clId="{F457E011-D3EF-4543-9F48-4C0884028E33}" dt="2023-10-04T18:17:26.234" v="6072" actId="20577"/>
          <ac:spMkLst>
            <pc:docMk/>
            <pc:sldMk cId="3478230328" sldId="287"/>
            <ac:spMk id="2" creationId="{87D5B222-3814-3237-663A-38FF71271956}"/>
          </ac:spMkLst>
        </pc:spChg>
        <pc:spChg chg="add mod">
          <ac:chgData name="Paweł Smoliński" userId="86aeea19-1e41-4ba1-9d7e-20002284166c" providerId="ADAL" clId="{F457E011-D3EF-4543-9F48-4C0884028E33}" dt="2023-10-04T18:18:04.075" v="6155" actId="20577"/>
          <ac:spMkLst>
            <pc:docMk/>
            <pc:sldMk cId="3478230328" sldId="287"/>
            <ac:spMk id="3" creationId="{7A48FA21-826E-AFC4-7B09-14F8EE37D633}"/>
          </ac:spMkLst>
        </pc:spChg>
        <pc:spChg chg="add mod">
          <ac:chgData name="Paweł Smoliński" userId="86aeea19-1e41-4ba1-9d7e-20002284166c" providerId="ADAL" clId="{F457E011-D3EF-4543-9F48-4C0884028E33}" dt="2023-10-04T18:41:00.284" v="6404" actId="20577"/>
          <ac:spMkLst>
            <pc:docMk/>
            <pc:sldMk cId="3478230328" sldId="287"/>
            <ac:spMk id="4" creationId="{5B5FCE32-14A9-1FC2-5081-8D393D6061B2}"/>
          </ac:spMkLst>
        </pc:spChg>
        <pc:spChg chg="del">
          <ac:chgData name="Paweł Smoliński" userId="86aeea19-1e41-4ba1-9d7e-20002284166c" providerId="ADAL" clId="{F457E011-D3EF-4543-9F48-4C0884028E33}" dt="2023-10-04T18:17:22.735" v="6065" actId="478"/>
          <ac:spMkLst>
            <pc:docMk/>
            <pc:sldMk cId="3478230328" sldId="287"/>
            <ac:spMk id="7" creationId="{5A113443-A48B-DE6D-2B96-C09E62AFF0AD}"/>
          </ac:spMkLst>
        </pc:spChg>
        <pc:spChg chg="add del">
          <ac:chgData name="Paweł Smoliński" userId="86aeea19-1e41-4ba1-9d7e-20002284166c" providerId="ADAL" clId="{F457E011-D3EF-4543-9F48-4C0884028E33}" dt="2023-10-04T18:17:13.720" v="6061" actId="478"/>
          <ac:spMkLst>
            <pc:docMk/>
            <pc:sldMk cId="3478230328" sldId="287"/>
            <ac:spMk id="9" creationId="{747B6248-4C8D-4AC5-684C-63A1E4E02E00}"/>
          </ac:spMkLst>
        </pc:spChg>
        <pc:spChg chg="add del">
          <ac:chgData name="Paweł Smoliński" userId="86aeea19-1e41-4ba1-9d7e-20002284166c" providerId="ADAL" clId="{F457E011-D3EF-4543-9F48-4C0884028E33}" dt="2023-10-04T18:17:13.720" v="6061" actId="478"/>
          <ac:spMkLst>
            <pc:docMk/>
            <pc:sldMk cId="3478230328" sldId="287"/>
            <ac:spMk id="10" creationId="{3FEFFC3D-67AA-7332-DF98-8DEA10D13230}"/>
          </ac:spMkLst>
        </pc:spChg>
        <pc:spChg chg="add mod">
          <ac:chgData name="Paweł Smoliński" userId="86aeea19-1e41-4ba1-9d7e-20002284166c" providerId="ADAL" clId="{F457E011-D3EF-4543-9F48-4C0884028E33}" dt="2023-10-04T18:18:54.415" v="6168" actId="20577"/>
          <ac:spMkLst>
            <pc:docMk/>
            <pc:sldMk cId="3478230328" sldId="287"/>
            <ac:spMk id="11" creationId="{B01142B6-A4EF-0068-5690-A9B41A98B46D}"/>
          </ac:spMkLst>
        </pc:spChg>
        <pc:spChg chg="add del">
          <ac:chgData name="Paweł Smoliński" userId="86aeea19-1e41-4ba1-9d7e-20002284166c" providerId="ADAL" clId="{F457E011-D3EF-4543-9F48-4C0884028E33}" dt="2023-10-04T18:17:13.720" v="6061" actId="478"/>
          <ac:spMkLst>
            <pc:docMk/>
            <pc:sldMk cId="3478230328" sldId="287"/>
            <ac:spMk id="12" creationId="{7BFC75EE-BFE6-99AB-F0E9-B77B89E6D6AB}"/>
          </ac:spMkLst>
        </pc:spChg>
        <pc:spChg chg="del">
          <ac:chgData name="Paweł Smoliński" userId="86aeea19-1e41-4ba1-9d7e-20002284166c" providerId="ADAL" clId="{F457E011-D3EF-4543-9F48-4C0884028E33}" dt="2023-10-04T18:17:22.735" v="6065" actId="478"/>
          <ac:spMkLst>
            <pc:docMk/>
            <pc:sldMk cId="3478230328" sldId="287"/>
            <ac:spMk id="13" creationId="{E30FAB57-A133-8B72-D90C-214CAE23BE17}"/>
          </ac:spMkLst>
        </pc:spChg>
        <pc:spChg chg="add mod">
          <ac:chgData name="Paweł Smoliński" userId="86aeea19-1e41-4ba1-9d7e-20002284166c" providerId="ADAL" clId="{F457E011-D3EF-4543-9F48-4C0884028E33}" dt="2023-10-04T18:17:37.077" v="6116" actId="1035"/>
          <ac:spMkLst>
            <pc:docMk/>
            <pc:sldMk cId="3478230328" sldId="287"/>
            <ac:spMk id="14" creationId="{9E62A366-D972-E98B-A8DB-82B4E8AB9EAD}"/>
          </ac:spMkLst>
        </pc:spChg>
        <pc:spChg chg="add mod">
          <ac:chgData name="Paweł Smoliński" userId="86aeea19-1e41-4ba1-9d7e-20002284166c" providerId="ADAL" clId="{F457E011-D3EF-4543-9F48-4C0884028E33}" dt="2023-10-04T18:19:14.431" v="6179" actId="114"/>
          <ac:spMkLst>
            <pc:docMk/>
            <pc:sldMk cId="3478230328" sldId="287"/>
            <ac:spMk id="15" creationId="{921D7917-9483-2ABF-5961-143FE4FE8A9F}"/>
          </ac:spMkLst>
        </pc:spChg>
        <pc:spChg chg="del">
          <ac:chgData name="Paweł Smoliński" userId="86aeea19-1e41-4ba1-9d7e-20002284166c" providerId="ADAL" clId="{F457E011-D3EF-4543-9F48-4C0884028E33}" dt="2023-10-04T18:17:22.735" v="6065" actId="478"/>
          <ac:spMkLst>
            <pc:docMk/>
            <pc:sldMk cId="3478230328" sldId="287"/>
            <ac:spMk id="20" creationId="{E028FB29-DFE1-85D4-C86D-384D95A64F17}"/>
          </ac:spMkLst>
        </pc:spChg>
        <pc:spChg chg="del">
          <ac:chgData name="Paweł Smoliński" userId="86aeea19-1e41-4ba1-9d7e-20002284166c" providerId="ADAL" clId="{F457E011-D3EF-4543-9F48-4C0884028E33}" dt="2023-10-04T18:17:22.735" v="6065" actId="478"/>
          <ac:spMkLst>
            <pc:docMk/>
            <pc:sldMk cId="3478230328" sldId="287"/>
            <ac:spMk id="23" creationId="{E4117116-35D9-0622-52B5-8D625E25409D}"/>
          </ac:spMkLst>
        </pc:spChg>
        <pc:spChg chg="del mod">
          <ac:chgData name="Paweł Smoliński" userId="86aeea19-1e41-4ba1-9d7e-20002284166c" providerId="ADAL" clId="{F457E011-D3EF-4543-9F48-4C0884028E33}" dt="2023-10-04T18:17:30.250" v="6074" actId="21"/>
          <ac:spMkLst>
            <pc:docMk/>
            <pc:sldMk cId="3478230328" sldId="287"/>
            <ac:spMk id="26" creationId="{1E5D6234-D728-3312-405A-96BF4727CB91}"/>
          </ac:spMkLst>
        </pc:spChg>
        <pc:spChg chg="del mod">
          <ac:chgData name="Paweł Smoliński" userId="86aeea19-1e41-4ba1-9d7e-20002284166c" providerId="ADAL" clId="{F457E011-D3EF-4543-9F48-4C0884028E33}" dt="2023-10-04T18:17:30.250" v="6074" actId="21"/>
          <ac:spMkLst>
            <pc:docMk/>
            <pc:sldMk cId="3478230328" sldId="287"/>
            <ac:spMk id="27" creationId="{C1833B3F-E609-E5FF-390E-6FFB770C3D6C}"/>
          </ac:spMkLst>
        </pc:spChg>
        <pc:spChg chg="del">
          <ac:chgData name="Paweł Smoliński" userId="86aeea19-1e41-4ba1-9d7e-20002284166c" providerId="ADAL" clId="{F457E011-D3EF-4543-9F48-4C0884028E33}" dt="2023-10-04T18:17:30.250" v="6074" actId="21"/>
          <ac:spMkLst>
            <pc:docMk/>
            <pc:sldMk cId="3478230328" sldId="287"/>
            <ac:spMk id="30" creationId="{D9A92F72-3710-03AA-135E-89619BE9073D}"/>
          </ac:spMkLst>
        </pc:spChg>
        <pc:spChg chg="del">
          <ac:chgData name="Paweł Smoliński" userId="86aeea19-1e41-4ba1-9d7e-20002284166c" providerId="ADAL" clId="{F457E011-D3EF-4543-9F48-4C0884028E33}" dt="2023-10-04T18:17:30.250" v="6074" actId="21"/>
          <ac:spMkLst>
            <pc:docMk/>
            <pc:sldMk cId="3478230328" sldId="287"/>
            <ac:spMk id="32" creationId="{73F2B8A2-BC85-B462-336C-5A0B882A48DA}"/>
          </ac:spMkLst>
        </pc:spChg>
        <pc:spChg chg="del">
          <ac:chgData name="Paweł Smoliński" userId="86aeea19-1e41-4ba1-9d7e-20002284166c" providerId="ADAL" clId="{F457E011-D3EF-4543-9F48-4C0884028E33}" dt="2023-10-04T18:17:17.064" v="6064" actId="478"/>
          <ac:spMkLst>
            <pc:docMk/>
            <pc:sldMk cId="3478230328" sldId="287"/>
            <ac:spMk id="33" creationId="{1498705A-2BB1-4730-06B2-AB125C8EE6EA}"/>
          </ac:spMkLst>
        </pc:spChg>
        <pc:spChg chg="add del">
          <ac:chgData name="Paweł Smoliński" userId="86aeea19-1e41-4ba1-9d7e-20002284166c" providerId="ADAL" clId="{F457E011-D3EF-4543-9F48-4C0884028E33}" dt="2023-10-04T18:19:38.700" v="6182" actId="22"/>
          <ac:spMkLst>
            <pc:docMk/>
            <pc:sldMk cId="3478230328" sldId="287"/>
            <ac:spMk id="34" creationId="{F4E213CD-7D1E-50BB-52B1-02E79CA0816A}"/>
          </ac:spMkLst>
        </pc:spChg>
        <pc:spChg chg="add mod">
          <ac:chgData name="Paweł Smoliński" userId="86aeea19-1e41-4ba1-9d7e-20002284166c" providerId="ADAL" clId="{F457E011-D3EF-4543-9F48-4C0884028E33}" dt="2023-10-04T18:25:38.934" v="6296" actId="14100"/>
          <ac:spMkLst>
            <pc:docMk/>
            <pc:sldMk cId="3478230328" sldId="287"/>
            <ac:spMk id="37" creationId="{97C601A6-86AA-67CA-7338-977098F520F5}"/>
          </ac:spMkLst>
        </pc:spChg>
        <pc:spChg chg="add mod">
          <ac:chgData name="Paweł Smoliński" userId="86aeea19-1e41-4ba1-9d7e-20002284166c" providerId="ADAL" clId="{F457E011-D3EF-4543-9F48-4C0884028E33}" dt="2023-10-04T18:22:29.854" v="6271" actId="403"/>
          <ac:spMkLst>
            <pc:docMk/>
            <pc:sldMk cId="3478230328" sldId="287"/>
            <ac:spMk id="38" creationId="{90798C32-A8DC-97A5-36A1-A8CAFA8C92A1}"/>
          </ac:spMkLst>
        </pc:spChg>
        <pc:spChg chg="add mod">
          <ac:chgData name="Paweł Smoliński" userId="86aeea19-1e41-4ba1-9d7e-20002284166c" providerId="ADAL" clId="{F457E011-D3EF-4543-9F48-4C0884028E33}" dt="2023-10-04T18:27:58.142" v="6392" actId="20577"/>
          <ac:spMkLst>
            <pc:docMk/>
            <pc:sldMk cId="3478230328" sldId="287"/>
            <ac:spMk id="39" creationId="{3201351E-206C-8C2F-20DC-8A833E98630C}"/>
          </ac:spMkLst>
        </pc:spChg>
        <pc:spChg chg="add mod">
          <ac:chgData name="Paweł Smoliński" userId="86aeea19-1e41-4ba1-9d7e-20002284166c" providerId="ADAL" clId="{F457E011-D3EF-4543-9F48-4C0884028E33}" dt="2023-10-04T18:27:44.074" v="6390" actId="1076"/>
          <ac:spMkLst>
            <pc:docMk/>
            <pc:sldMk cId="3478230328" sldId="287"/>
            <ac:spMk id="40" creationId="{417F9103-634C-B0CB-F59E-F140A433DFD4}"/>
          </ac:spMkLst>
        </pc:spChg>
        <pc:cxnChg chg="mod">
          <ac:chgData name="Paweł Smoliński" userId="86aeea19-1e41-4ba1-9d7e-20002284166c" providerId="ADAL" clId="{F457E011-D3EF-4543-9F48-4C0884028E33}" dt="2023-10-04T18:19:25.464" v="6180" actId="1076"/>
          <ac:cxnSpMkLst>
            <pc:docMk/>
            <pc:sldMk cId="3478230328" sldId="287"/>
            <ac:cxnSpMk id="24" creationId="{E21694B9-A303-5DCE-D62E-AAE780E68BF7}"/>
          </ac:cxnSpMkLst>
        </pc:cxnChg>
      </pc:sldChg>
      <pc:sldChg chg="addSp delSp modSp add mod ord delAnim modAnim">
        <pc:chgData name="Paweł Smoliński" userId="86aeea19-1e41-4ba1-9d7e-20002284166c" providerId="ADAL" clId="{F457E011-D3EF-4543-9F48-4C0884028E33}" dt="2023-10-06T22:24:01.974" v="16634" actId="14100"/>
        <pc:sldMkLst>
          <pc:docMk/>
          <pc:sldMk cId="1660738009" sldId="288"/>
        </pc:sldMkLst>
        <pc:spChg chg="mod">
          <ac:chgData name="Paweł Smoliński" userId="86aeea19-1e41-4ba1-9d7e-20002284166c" providerId="ADAL" clId="{F457E011-D3EF-4543-9F48-4C0884028E33}" dt="2023-10-04T18:51:00.211" v="6492" actId="20577"/>
          <ac:spMkLst>
            <pc:docMk/>
            <pc:sldMk cId="1660738009" sldId="288"/>
            <ac:spMk id="3" creationId="{7A48FA21-826E-AFC4-7B09-14F8EE37D633}"/>
          </ac:spMkLst>
        </pc:spChg>
        <pc:spChg chg="mod">
          <ac:chgData name="Paweł Smoliński" userId="86aeea19-1e41-4ba1-9d7e-20002284166c" providerId="ADAL" clId="{F457E011-D3EF-4543-9F48-4C0884028E33}" dt="2023-10-04T18:50:51.879" v="6476"/>
          <ac:spMkLst>
            <pc:docMk/>
            <pc:sldMk cId="1660738009" sldId="288"/>
            <ac:spMk id="4" creationId="{5B5FCE32-14A9-1FC2-5081-8D393D6061B2}"/>
          </ac:spMkLst>
        </pc:spChg>
        <pc:spChg chg="add mod">
          <ac:chgData name="Paweł Smoliński" userId="86aeea19-1e41-4ba1-9d7e-20002284166c" providerId="ADAL" clId="{F457E011-D3EF-4543-9F48-4C0884028E33}" dt="2023-10-06T22:24:01.974" v="16634" actId="14100"/>
          <ac:spMkLst>
            <pc:docMk/>
            <pc:sldMk cId="1660738009" sldId="288"/>
            <ac:spMk id="7" creationId="{82AA49E8-BA8A-3C42-6543-1E218F9F806D}"/>
          </ac:spMkLst>
        </pc:spChg>
        <pc:spChg chg="mod">
          <ac:chgData name="Paweł Smoliński" userId="86aeea19-1e41-4ba1-9d7e-20002284166c" providerId="ADAL" clId="{F457E011-D3EF-4543-9F48-4C0884028E33}" dt="2023-10-04T18:51:16.733" v="6493"/>
          <ac:spMkLst>
            <pc:docMk/>
            <pc:sldMk cId="1660738009" sldId="288"/>
            <ac:spMk id="11" creationId="{B01142B6-A4EF-0068-5690-A9B41A98B46D}"/>
          </ac:spMkLst>
        </pc:spChg>
        <pc:spChg chg="mod">
          <ac:chgData name="Paweł Smoliński" userId="86aeea19-1e41-4ba1-9d7e-20002284166c" providerId="ADAL" clId="{F457E011-D3EF-4543-9F48-4C0884028E33}" dt="2023-10-04T18:51:25.236" v="6496"/>
          <ac:spMkLst>
            <pc:docMk/>
            <pc:sldMk cId="1660738009" sldId="288"/>
            <ac:spMk id="14" creationId="{9E62A366-D972-E98B-A8DB-82B4E8AB9EAD}"/>
          </ac:spMkLst>
        </pc:spChg>
        <pc:spChg chg="mod">
          <ac:chgData name="Paweł Smoliński" userId="86aeea19-1e41-4ba1-9d7e-20002284166c" providerId="ADAL" clId="{F457E011-D3EF-4543-9F48-4C0884028E33}" dt="2023-10-04T18:51:38.367" v="6497"/>
          <ac:spMkLst>
            <pc:docMk/>
            <pc:sldMk cId="1660738009" sldId="288"/>
            <ac:spMk id="15" creationId="{921D7917-9483-2ABF-5961-143FE4FE8A9F}"/>
          </ac:spMkLst>
        </pc:spChg>
        <pc:spChg chg="mod">
          <ac:chgData name="Paweł Smoliński" userId="86aeea19-1e41-4ba1-9d7e-20002284166c" providerId="ADAL" clId="{F457E011-D3EF-4543-9F48-4C0884028E33}" dt="2023-10-04T18:53:46.562" v="6663" actId="20577"/>
          <ac:spMkLst>
            <pc:docMk/>
            <pc:sldMk cId="1660738009" sldId="288"/>
            <ac:spMk id="37" creationId="{97C601A6-86AA-67CA-7338-977098F520F5}"/>
          </ac:spMkLst>
        </pc:spChg>
        <pc:spChg chg="del">
          <ac:chgData name="Paweł Smoliński" userId="86aeea19-1e41-4ba1-9d7e-20002284166c" providerId="ADAL" clId="{F457E011-D3EF-4543-9F48-4C0884028E33}" dt="2023-10-04T18:53:22.536" v="6646" actId="478"/>
          <ac:spMkLst>
            <pc:docMk/>
            <pc:sldMk cId="1660738009" sldId="288"/>
            <ac:spMk id="38" creationId="{90798C32-A8DC-97A5-36A1-A8CAFA8C92A1}"/>
          </ac:spMkLst>
        </pc:spChg>
        <pc:spChg chg="del">
          <ac:chgData name="Paweł Smoliński" userId="86aeea19-1e41-4ba1-9d7e-20002284166c" providerId="ADAL" clId="{F457E011-D3EF-4543-9F48-4C0884028E33}" dt="2023-10-04T18:53:23.802" v="6647" actId="478"/>
          <ac:spMkLst>
            <pc:docMk/>
            <pc:sldMk cId="1660738009" sldId="288"/>
            <ac:spMk id="39" creationId="{3201351E-206C-8C2F-20DC-8A833E98630C}"/>
          </ac:spMkLst>
        </pc:spChg>
        <pc:spChg chg="del">
          <ac:chgData name="Paweł Smoliński" userId="86aeea19-1e41-4ba1-9d7e-20002284166c" providerId="ADAL" clId="{F457E011-D3EF-4543-9F48-4C0884028E33}" dt="2023-10-04T18:53:24.944" v="6648" actId="478"/>
          <ac:spMkLst>
            <pc:docMk/>
            <pc:sldMk cId="1660738009" sldId="288"/>
            <ac:spMk id="40" creationId="{417F9103-634C-B0CB-F59E-F140A433DFD4}"/>
          </ac:spMkLst>
        </pc:spChg>
      </pc:sldChg>
      <pc:sldChg chg="addSp delSp modSp add mod delAnim modAnim">
        <pc:chgData name="Paweł Smoliński" userId="86aeea19-1e41-4ba1-9d7e-20002284166c" providerId="ADAL" clId="{F457E011-D3EF-4543-9F48-4C0884028E33}" dt="2023-10-04T19:14:49.196" v="7527" actId="20577"/>
        <pc:sldMkLst>
          <pc:docMk/>
          <pc:sldMk cId="1099107323" sldId="289"/>
        </pc:sldMkLst>
        <pc:spChg chg="mod">
          <ac:chgData name="Paweł Smoliński" userId="86aeea19-1e41-4ba1-9d7e-20002284166c" providerId="ADAL" clId="{F457E011-D3EF-4543-9F48-4C0884028E33}" dt="2023-10-04T18:58:41.381" v="6771" actId="20577"/>
          <ac:spMkLst>
            <pc:docMk/>
            <pc:sldMk cId="1099107323" sldId="289"/>
            <ac:spMk id="2" creationId="{87D5B222-3814-3237-663A-38FF71271956}"/>
          </ac:spMkLst>
        </pc:spChg>
        <pc:spChg chg="add del mod">
          <ac:chgData name="Paweł Smoliński" userId="86aeea19-1e41-4ba1-9d7e-20002284166c" providerId="ADAL" clId="{F457E011-D3EF-4543-9F48-4C0884028E33}" dt="2023-10-04T19:00:08.910" v="6830" actId="478"/>
          <ac:spMkLst>
            <pc:docMk/>
            <pc:sldMk cId="1099107323" sldId="289"/>
            <ac:spMk id="3" creationId="{58F3FE5B-EA34-6084-6ACA-EA1A2E907836}"/>
          </ac:spMkLst>
        </pc:spChg>
        <pc:spChg chg="add del mod">
          <ac:chgData name="Paweł Smoliński" userId="86aeea19-1e41-4ba1-9d7e-20002284166c" providerId="ADAL" clId="{F457E011-D3EF-4543-9F48-4C0884028E33}" dt="2023-10-04T19:00:08.910" v="6830" actId="478"/>
          <ac:spMkLst>
            <pc:docMk/>
            <pc:sldMk cId="1099107323" sldId="289"/>
            <ac:spMk id="4" creationId="{79E0A0FE-99E1-3E01-744C-372926C64B05}"/>
          </ac:spMkLst>
        </pc:spChg>
        <pc:spChg chg="add del mod">
          <ac:chgData name="Paweł Smoliński" userId="86aeea19-1e41-4ba1-9d7e-20002284166c" providerId="ADAL" clId="{F457E011-D3EF-4543-9F48-4C0884028E33}" dt="2023-10-04T19:00:08.910" v="6830" actId="478"/>
          <ac:spMkLst>
            <pc:docMk/>
            <pc:sldMk cId="1099107323" sldId="289"/>
            <ac:spMk id="7" creationId="{A4DCC162-3076-15A0-9EF2-A5BB39C51C61}"/>
          </ac:spMkLst>
        </pc:spChg>
        <pc:spChg chg="add del mod">
          <ac:chgData name="Paweł Smoliński" userId="86aeea19-1e41-4ba1-9d7e-20002284166c" providerId="ADAL" clId="{F457E011-D3EF-4543-9F48-4C0884028E33}" dt="2023-10-04T19:00:08.910" v="6830" actId="478"/>
          <ac:spMkLst>
            <pc:docMk/>
            <pc:sldMk cId="1099107323" sldId="289"/>
            <ac:spMk id="9" creationId="{2DDCCF56-D698-17A4-2A5A-7EF1721EBC24}"/>
          </ac:spMkLst>
        </pc:spChg>
        <pc:spChg chg="add del mod">
          <ac:chgData name="Paweł Smoliński" userId="86aeea19-1e41-4ba1-9d7e-20002284166c" providerId="ADAL" clId="{F457E011-D3EF-4543-9F48-4C0884028E33}" dt="2023-10-04T19:00:08.910" v="6830" actId="478"/>
          <ac:spMkLst>
            <pc:docMk/>
            <pc:sldMk cId="1099107323" sldId="289"/>
            <ac:spMk id="10" creationId="{F4BB9E20-5774-FA43-2496-4C4B8B0E2689}"/>
          </ac:spMkLst>
        </pc:spChg>
        <pc:spChg chg="add del mod">
          <ac:chgData name="Paweł Smoliński" userId="86aeea19-1e41-4ba1-9d7e-20002284166c" providerId="ADAL" clId="{F457E011-D3EF-4543-9F48-4C0884028E33}" dt="2023-10-04T19:00:08.910" v="6830" actId="478"/>
          <ac:spMkLst>
            <pc:docMk/>
            <pc:sldMk cId="1099107323" sldId="289"/>
            <ac:spMk id="11" creationId="{9EF135C8-3307-CDDF-D4AD-6F6AD1EDCB52}"/>
          </ac:spMkLst>
        </pc:spChg>
        <pc:spChg chg="add mod">
          <ac:chgData name="Paweł Smoliński" userId="86aeea19-1e41-4ba1-9d7e-20002284166c" providerId="ADAL" clId="{F457E011-D3EF-4543-9F48-4C0884028E33}" dt="2023-10-04T19:14:40.926" v="7526" actId="20577"/>
          <ac:spMkLst>
            <pc:docMk/>
            <pc:sldMk cId="1099107323" sldId="289"/>
            <ac:spMk id="12" creationId="{02EFCD7F-6B9A-A6AD-E525-997D7843CFB4}"/>
          </ac:spMkLst>
        </pc:spChg>
        <pc:spChg chg="add mod">
          <ac:chgData name="Paweł Smoliński" userId="86aeea19-1e41-4ba1-9d7e-20002284166c" providerId="ADAL" clId="{F457E011-D3EF-4543-9F48-4C0884028E33}" dt="2023-10-04T19:04:24.502" v="7111"/>
          <ac:spMkLst>
            <pc:docMk/>
            <pc:sldMk cId="1099107323" sldId="289"/>
            <ac:spMk id="13" creationId="{26149B97-3C32-8AB9-5720-544C59754BC0}"/>
          </ac:spMkLst>
        </pc:spChg>
        <pc:spChg chg="add mod">
          <ac:chgData name="Paweł Smoliński" userId="86aeea19-1e41-4ba1-9d7e-20002284166c" providerId="ADAL" clId="{F457E011-D3EF-4543-9F48-4C0884028E33}" dt="2023-10-04T19:11:35.180" v="7394" actId="1035"/>
          <ac:spMkLst>
            <pc:docMk/>
            <pc:sldMk cId="1099107323" sldId="289"/>
            <ac:spMk id="14" creationId="{33E05320-62A4-D249-383B-DE8F30C561F7}"/>
          </ac:spMkLst>
        </pc:spChg>
        <pc:spChg chg="add mod">
          <ac:chgData name="Paweł Smoliński" userId="86aeea19-1e41-4ba1-9d7e-20002284166c" providerId="ADAL" clId="{F457E011-D3EF-4543-9F48-4C0884028E33}" dt="2023-10-04T19:11:35.180" v="7394" actId="1035"/>
          <ac:spMkLst>
            <pc:docMk/>
            <pc:sldMk cId="1099107323" sldId="289"/>
            <ac:spMk id="15" creationId="{58511469-FB2B-F8D9-DB70-F6D539A13617}"/>
          </ac:spMkLst>
        </pc:spChg>
        <pc:spChg chg="add mod">
          <ac:chgData name="Paweł Smoliński" userId="86aeea19-1e41-4ba1-9d7e-20002284166c" providerId="ADAL" clId="{F457E011-D3EF-4543-9F48-4C0884028E33}" dt="2023-10-04T19:11:35.180" v="7394" actId="1035"/>
          <ac:spMkLst>
            <pc:docMk/>
            <pc:sldMk cId="1099107323" sldId="289"/>
            <ac:spMk id="20" creationId="{39E828ED-FB83-C0FC-A927-2BFA08653FDF}"/>
          </ac:spMkLst>
        </pc:spChg>
        <pc:spChg chg="add del mod">
          <ac:chgData name="Paweł Smoliński" userId="86aeea19-1e41-4ba1-9d7e-20002284166c" providerId="ADAL" clId="{F457E011-D3EF-4543-9F48-4C0884028E33}" dt="2023-10-04T19:05:41.662" v="7133"/>
          <ac:spMkLst>
            <pc:docMk/>
            <pc:sldMk cId="1099107323" sldId="289"/>
            <ac:spMk id="23" creationId="{3C499D8E-2EB9-B911-A4E7-586017729186}"/>
          </ac:spMkLst>
        </pc:spChg>
        <pc:spChg chg="add del mod">
          <ac:chgData name="Paweł Smoliński" userId="86aeea19-1e41-4ba1-9d7e-20002284166c" providerId="ADAL" clId="{F457E011-D3EF-4543-9F48-4C0884028E33}" dt="2023-10-04T19:05:41.662" v="7133"/>
          <ac:spMkLst>
            <pc:docMk/>
            <pc:sldMk cId="1099107323" sldId="289"/>
            <ac:spMk id="24" creationId="{CBB06E88-4FFE-D6FA-C613-B9CC94142431}"/>
          </ac:spMkLst>
        </pc:spChg>
        <pc:spChg chg="add del mod">
          <ac:chgData name="Paweł Smoliński" userId="86aeea19-1e41-4ba1-9d7e-20002284166c" providerId="ADAL" clId="{F457E011-D3EF-4543-9F48-4C0884028E33}" dt="2023-10-04T19:05:41.662" v="7133"/>
          <ac:spMkLst>
            <pc:docMk/>
            <pc:sldMk cId="1099107323" sldId="289"/>
            <ac:spMk id="26" creationId="{C67B8547-42EE-0E46-0165-DC215D3E8C46}"/>
          </ac:spMkLst>
        </pc:spChg>
        <pc:spChg chg="add del mod">
          <ac:chgData name="Paweł Smoliński" userId="86aeea19-1e41-4ba1-9d7e-20002284166c" providerId="ADAL" clId="{F457E011-D3EF-4543-9F48-4C0884028E33}" dt="2023-10-04T19:05:41.662" v="7133"/>
          <ac:spMkLst>
            <pc:docMk/>
            <pc:sldMk cId="1099107323" sldId="289"/>
            <ac:spMk id="27" creationId="{D462A90B-11E3-FE93-B953-DA2CD25299ED}"/>
          </ac:spMkLst>
        </pc:spChg>
        <pc:spChg chg="del mod">
          <ac:chgData name="Paweł Smoliński" userId="86aeea19-1e41-4ba1-9d7e-20002284166c" providerId="ADAL" clId="{F457E011-D3EF-4543-9F48-4C0884028E33}" dt="2023-10-04T18:59:16.817" v="6798" actId="478"/>
          <ac:spMkLst>
            <pc:docMk/>
            <pc:sldMk cId="1099107323" sldId="289"/>
            <ac:spMk id="29" creationId="{363A1385-4644-2BB6-E40A-10FBC665EAA9}"/>
          </ac:spMkLst>
        </pc:spChg>
        <pc:spChg chg="add del mod">
          <ac:chgData name="Paweł Smoliński" userId="86aeea19-1e41-4ba1-9d7e-20002284166c" providerId="ADAL" clId="{F457E011-D3EF-4543-9F48-4C0884028E33}" dt="2023-10-04T19:05:41.662" v="7133"/>
          <ac:spMkLst>
            <pc:docMk/>
            <pc:sldMk cId="1099107323" sldId="289"/>
            <ac:spMk id="30" creationId="{9F332321-3F33-4846-77B5-273C8DD38DB4}"/>
          </ac:spMkLst>
        </pc:spChg>
        <pc:spChg chg="add mod">
          <ac:chgData name="Paweł Smoliński" userId="86aeea19-1e41-4ba1-9d7e-20002284166c" providerId="ADAL" clId="{F457E011-D3EF-4543-9F48-4C0884028E33}" dt="2023-10-04T19:14:49.196" v="7527" actId="20577"/>
          <ac:spMkLst>
            <pc:docMk/>
            <pc:sldMk cId="1099107323" sldId="289"/>
            <ac:spMk id="32" creationId="{0AA1ED6C-31E7-A936-D0B6-16319BD279DF}"/>
          </ac:spMkLst>
        </pc:spChg>
        <pc:spChg chg="add del mod">
          <ac:chgData name="Paweł Smoliński" userId="86aeea19-1e41-4ba1-9d7e-20002284166c" providerId="ADAL" clId="{F457E011-D3EF-4543-9F48-4C0884028E33}" dt="2023-10-04T19:11:49.453" v="7417" actId="1036"/>
          <ac:spMkLst>
            <pc:docMk/>
            <pc:sldMk cId="1099107323" sldId="289"/>
            <ac:spMk id="33" creationId="{60125ABB-9D99-6DE7-935D-E86AE7DCF494}"/>
          </ac:spMkLst>
        </pc:spChg>
        <pc:spChg chg="del">
          <ac:chgData name="Paweł Smoliński" userId="86aeea19-1e41-4ba1-9d7e-20002284166c" providerId="ADAL" clId="{F457E011-D3EF-4543-9F48-4C0884028E33}" dt="2023-10-04T18:59:16.817" v="6798" actId="478"/>
          <ac:spMkLst>
            <pc:docMk/>
            <pc:sldMk cId="1099107323" sldId="289"/>
            <ac:spMk id="34" creationId="{31BFB247-413A-AB4D-8417-E22B7A9023F8}"/>
          </ac:spMkLst>
        </pc:spChg>
        <pc:spChg chg="del">
          <ac:chgData name="Paweł Smoliński" userId="86aeea19-1e41-4ba1-9d7e-20002284166c" providerId="ADAL" clId="{F457E011-D3EF-4543-9F48-4C0884028E33}" dt="2023-10-04T18:59:16.817" v="6798" actId="478"/>
          <ac:spMkLst>
            <pc:docMk/>
            <pc:sldMk cId="1099107323" sldId="289"/>
            <ac:spMk id="36" creationId="{B2692044-DA2B-09DF-4808-31F372B5740F}"/>
          </ac:spMkLst>
        </pc:spChg>
        <pc:spChg chg="del">
          <ac:chgData name="Paweł Smoliński" userId="86aeea19-1e41-4ba1-9d7e-20002284166c" providerId="ADAL" clId="{F457E011-D3EF-4543-9F48-4C0884028E33}" dt="2023-10-04T18:59:16.817" v="6798" actId="478"/>
          <ac:spMkLst>
            <pc:docMk/>
            <pc:sldMk cId="1099107323" sldId="289"/>
            <ac:spMk id="37" creationId="{2A6A5908-6F2C-0194-F4CA-F328EE4F95AE}"/>
          </ac:spMkLst>
        </pc:spChg>
        <pc:spChg chg="del">
          <ac:chgData name="Paweł Smoliński" userId="86aeea19-1e41-4ba1-9d7e-20002284166c" providerId="ADAL" clId="{F457E011-D3EF-4543-9F48-4C0884028E33}" dt="2023-10-04T18:59:16.817" v="6798" actId="478"/>
          <ac:spMkLst>
            <pc:docMk/>
            <pc:sldMk cId="1099107323" sldId="289"/>
            <ac:spMk id="38" creationId="{FCDC633B-DC26-7B34-B175-1A86DB882987}"/>
          </ac:spMkLst>
        </pc:spChg>
        <pc:spChg chg="add mod">
          <ac:chgData name="Paweł Smoliński" userId="86aeea19-1e41-4ba1-9d7e-20002284166c" providerId="ADAL" clId="{F457E011-D3EF-4543-9F48-4C0884028E33}" dt="2023-10-04T19:11:49.453" v="7417" actId="1036"/>
          <ac:spMkLst>
            <pc:docMk/>
            <pc:sldMk cId="1099107323" sldId="289"/>
            <ac:spMk id="39" creationId="{021F3ACE-DF75-6484-6E57-CECA7F65A157}"/>
          </ac:spMkLst>
        </pc:spChg>
        <pc:spChg chg="add mod">
          <ac:chgData name="Paweł Smoliński" userId="86aeea19-1e41-4ba1-9d7e-20002284166c" providerId="ADAL" clId="{F457E011-D3EF-4543-9F48-4C0884028E33}" dt="2023-10-04T19:11:49.453" v="7417" actId="1036"/>
          <ac:spMkLst>
            <pc:docMk/>
            <pc:sldMk cId="1099107323" sldId="289"/>
            <ac:spMk id="40" creationId="{E3824014-653D-4CCE-7F1F-308DBA06DDC3}"/>
          </ac:spMkLst>
        </pc:spChg>
        <pc:spChg chg="del">
          <ac:chgData name="Paweł Smoliński" userId="86aeea19-1e41-4ba1-9d7e-20002284166c" providerId="ADAL" clId="{F457E011-D3EF-4543-9F48-4C0884028E33}" dt="2023-10-04T18:59:16.817" v="6798" actId="478"/>
          <ac:spMkLst>
            <pc:docMk/>
            <pc:sldMk cId="1099107323" sldId="289"/>
            <ac:spMk id="41" creationId="{D598404B-8871-A744-2359-AAC7B75A2156}"/>
          </ac:spMkLst>
        </pc:spChg>
        <pc:spChg chg="del">
          <ac:chgData name="Paweł Smoliński" userId="86aeea19-1e41-4ba1-9d7e-20002284166c" providerId="ADAL" clId="{F457E011-D3EF-4543-9F48-4C0884028E33}" dt="2023-10-04T18:59:16.817" v="6798" actId="478"/>
          <ac:spMkLst>
            <pc:docMk/>
            <pc:sldMk cId="1099107323" sldId="289"/>
            <ac:spMk id="42" creationId="{3F78FE51-C30E-53AB-49E6-1227237A56C6}"/>
          </ac:spMkLst>
        </pc:spChg>
        <pc:spChg chg="add del mod">
          <ac:chgData name="Paweł Smoliński" userId="86aeea19-1e41-4ba1-9d7e-20002284166c" providerId="ADAL" clId="{F457E011-D3EF-4543-9F48-4C0884028E33}" dt="2023-10-04T19:05:59.190" v="7141" actId="478"/>
          <ac:spMkLst>
            <pc:docMk/>
            <pc:sldMk cId="1099107323" sldId="289"/>
            <ac:spMk id="43" creationId="{71FEA722-BA6A-D9E8-1EAC-4AAA6B445A5E}"/>
          </ac:spMkLst>
        </pc:spChg>
        <pc:spChg chg="del">
          <ac:chgData name="Paweł Smoliński" userId="86aeea19-1e41-4ba1-9d7e-20002284166c" providerId="ADAL" clId="{F457E011-D3EF-4543-9F48-4C0884028E33}" dt="2023-10-04T18:59:16.817" v="6798" actId="478"/>
          <ac:spMkLst>
            <pc:docMk/>
            <pc:sldMk cId="1099107323" sldId="289"/>
            <ac:spMk id="44" creationId="{F924E655-3D42-31AB-CF86-2076B547FBA9}"/>
          </ac:spMkLst>
        </pc:spChg>
        <pc:spChg chg="del">
          <ac:chgData name="Paweł Smoliński" userId="86aeea19-1e41-4ba1-9d7e-20002284166c" providerId="ADAL" clId="{F457E011-D3EF-4543-9F48-4C0884028E33}" dt="2023-10-04T18:56:23.662" v="6696" actId="478"/>
          <ac:spMkLst>
            <pc:docMk/>
            <pc:sldMk cId="1099107323" sldId="289"/>
            <ac:spMk id="45" creationId="{A270530F-5AD8-A68D-78BF-D3F8EB8F6EFF}"/>
          </ac:spMkLst>
        </pc:spChg>
        <pc:spChg chg="add mod">
          <ac:chgData name="Paweł Smoliński" userId="86aeea19-1e41-4ba1-9d7e-20002284166c" providerId="ADAL" clId="{F457E011-D3EF-4543-9F48-4C0884028E33}" dt="2023-10-04T19:12:31.387" v="7475" actId="1076"/>
          <ac:spMkLst>
            <pc:docMk/>
            <pc:sldMk cId="1099107323" sldId="289"/>
            <ac:spMk id="47" creationId="{4A4C9707-39FE-4F92-0C6A-B05FF2E65412}"/>
          </ac:spMkLst>
        </pc:spChg>
        <pc:cxnChg chg="add mod">
          <ac:chgData name="Paweł Smoliński" userId="86aeea19-1e41-4ba1-9d7e-20002284166c" providerId="ADAL" clId="{F457E011-D3EF-4543-9F48-4C0884028E33}" dt="2023-10-04T19:11:44.966" v="7408"/>
          <ac:cxnSpMkLst>
            <pc:docMk/>
            <pc:sldMk cId="1099107323" sldId="289"/>
            <ac:cxnSpMk id="46" creationId="{82394C8E-5133-7117-A4BA-77BF39667D8C}"/>
          </ac:cxnSpMkLst>
        </pc:cxnChg>
      </pc:sldChg>
      <pc:sldChg chg="modSp add mod">
        <pc:chgData name="Paweł Smoliński" userId="86aeea19-1e41-4ba1-9d7e-20002284166c" providerId="ADAL" clId="{F457E011-D3EF-4543-9F48-4C0884028E33}" dt="2023-10-04T19:22:13.604" v="7858" actId="20577"/>
        <pc:sldMkLst>
          <pc:docMk/>
          <pc:sldMk cId="4181010361" sldId="290"/>
        </pc:sldMkLst>
        <pc:spChg chg="mod">
          <ac:chgData name="Paweł Smoliński" userId="86aeea19-1e41-4ba1-9d7e-20002284166c" providerId="ADAL" clId="{F457E011-D3EF-4543-9F48-4C0884028E33}" dt="2023-10-04T19:14:05.081" v="7494" actId="20577"/>
          <ac:spMkLst>
            <pc:docMk/>
            <pc:sldMk cId="4181010361" sldId="290"/>
            <ac:spMk id="2" creationId="{87D5B222-3814-3237-663A-38FF71271956}"/>
          </ac:spMkLst>
        </pc:spChg>
        <pc:spChg chg="mod">
          <ac:chgData name="Paweł Smoliński" userId="86aeea19-1e41-4ba1-9d7e-20002284166c" providerId="ADAL" clId="{F457E011-D3EF-4543-9F48-4C0884028E33}" dt="2023-10-04T19:14:36.095" v="7525" actId="20577"/>
          <ac:spMkLst>
            <pc:docMk/>
            <pc:sldMk cId="4181010361" sldId="290"/>
            <ac:spMk id="12" creationId="{02EFCD7F-6B9A-A6AD-E525-997D7843CFB4}"/>
          </ac:spMkLst>
        </pc:spChg>
        <pc:spChg chg="mod">
          <ac:chgData name="Paweł Smoliński" userId="86aeea19-1e41-4ba1-9d7e-20002284166c" providerId="ADAL" clId="{F457E011-D3EF-4543-9F48-4C0884028E33}" dt="2023-10-04T19:15:54.494" v="7550" actId="20577"/>
          <ac:spMkLst>
            <pc:docMk/>
            <pc:sldMk cId="4181010361" sldId="290"/>
            <ac:spMk id="13" creationId="{26149B97-3C32-8AB9-5720-544C59754BC0}"/>
          </ac:spMkLst>
        </pc:spChg>
        <pc:spChg chg="mod">
          <ac:chgData name="Paweł Smoliński" userId="86aeea19-1e41-4ba1-9d7e-20002284166c" providerId="ADAL" clId="{F457E011-D3EF-4543-9F48-4C0884028E33}" dt="2023-10-04T19:16:26.882" v="7584" actId="20577"/>
          <ac:spMkLst>
            <pc:docMk/>
            <pc:sldMk cId="4181010361" sldId="290"/>
            <ac:spMk id="14" creationId="{33E05320-62A4-D249-383B-DE8F30C561F7}"/>
          </ac:spMkLst>
        </pc:spChg>
        <pc:spChg chg="mod">
          <ac:chgData name="Paweł Smoliński" userId="86aeea19-1e41-4ba1-9d7e-20002284166c" providerId="ADAL" clId="{F457E011-D3EF-4543-9F48-4C0884028E33}" dt="2023-10-04T19:16:46.844" v="7604" actId="20577"/>
          <ac:spMkLst>
            <pc:docMk/>
            <pc:sldMk cId="4181010361" sldId="290"/>
            <ac:spMk id="15" creationId="{58511469-FB2B-F8D9-DB70-F6D539A13617}"/>
          </ac:spMkLst>
        </pc:spChg>
        <pc:spChg chg="mod">
          <ac:chgData name="Paweł Smoliński" userId="86aeea19-1e41-4ba1-9d7e-20002284166c" providerId="ADAL" clId="{F457E011-D3EF-4543-9F48-4C0884028E33}" dt="2023-10-04T19:17:03.385" v="7627" actId="20577"/>
          <ac:spMkLst>
            <pc:docMk/>
            <pc:sldMk cId="4181010361" sldId="290"/>
            <ac:spMk id="20" creationId="{39E828ED-FB83-C0FC-A927-2BFA08653FDF}"/>
          </ac:spMkLst>
        </pc:spChg>
        <pc:spChg chg="mod">
          <ac:chgData name="Paweł Smoliński" userId="86aeea19-1e41-4ba1-9d7e-20002284166c" providerId="ADAL" clId="{F457E011-D3EF-4543-9F48-4C0884028E33}" dt="2023-10-04T19:19:00.070" v="7642" actId="20577"/>
          <ac:spMkLst>
            <pc:docMk/>
            <pc:sldMk cId="4181010361" sldId="290"/>
            <ac:spMk id="32" creationId="{0AA1ED6C-31E7-A936-D0B6-16319BD279DF}"/>
          </ac:spMkLst>
        </pc:spChg>
        <pc:spChg chg="mod">
          <ac:chgData name="Paweł Smoliński" userId="86aeea19-1e41-4ba1-9d7e-20002284166c" providerId="ADAL" clId="{F457E011-D3EF-4543-9F48-4C0884028E33}" dt="2023-10-04T19:21:28.819" v="7775" actId="207"/>
          <ac:spMkLst>
            <pc:docMk/>
            <pc:sldMk cId="4181010361" sldId="290"/>
            <ac:spMk id="33" creationId="{60125ABB-9D99-6DE7-935D-E86AE7DCF494}"/>
          </ac:spMkLst>
        </pc:spChg>
        <pc:spChg chg="mod">
          <ac:chgData name="Paweł Smoliński" userId="86aeea19-1e41-4ba1-9d7e-20002284166c" providerId="ADAL" clId="{F457E011-D3EF-4543-9F48-4C0884028E33}" dt="2023-10-04T19:22:13.604" v="7858" actId="20577"/>
          <ac:spMkLst>
            <pc:docMk/>
            <pc:sldMk cId="4181010361" sldId="290"/>
            <ac:spMk id="39" creationId="{021F3ACE-DF75-6484-6E57-CECA7F65A157}"/>
          </ac:spMkLst>
        </pc:spChg>
        <pc:spChg chg="mod">
          <ac:chgData name="Paweł Smoliński" userId="86aeea19-1e41-4ba1-9d7e-20002284166c" providerId="ADAL" clId="{F457E011-D3EF-4543-9F48-4C0884028E33}" dt="2023-10-04T19:20:24.246" v="7764" actId="1076"/>
          <ac:spMkLst>
            <pc:docMk/>
            <pc:sldMk cId="4181010361" sldId="290"/>
            <ac:spMk id="47" creationId="{4A4C9707-39FE-4F92-0C6A-B05FF2E65412}"/>
          </ac:spMkLst>
        </pc:spChg>
      </pc:sldChg>
      <pc:sldChg chg="addSp delSp modSp add mod delAnim">
        <pc:chgData name="Paweł Smoliński" userId="86aeea19-1e41-4ba1-9d7e-20002284166c" providerId="ADAL" clId="{F457E011-D3EF-4543-9F48-4C0884028E33}" dt="2023-10-04T19:33:08.002" v="8225" actId="113"/>
        <pc:sldMkLst>
          <pc:docMk/>
          <pc:sldMk cId="3184015745" sldId="291"/>
        </pc:sldMkLst>
        <pc:spChg chg="del mod">
          <ac:chgData name="Paweł Smoliński" userId="86aeea19-1e41-4ba1-9d7e-20002284166c" providerId="ADAL" clId="{F457E011-D3EF-4543-9F48-4C0884028E33}" dt="2023-10-04T19:25:41.437" v="7984" actId="478"/>
          <ac:spMkLst>
            <pc:docMk/>
            <pc:sldMk cId="3184015745" sldId="291"/>
            <ac:spMk id="3" creationId="{7A48FA21-826E-AFC4-7B09-14F8EE37D633}"/>
          </ac:spMkLst>
        </pc:spChg>
        <pc:spChg chg="del">
          <ac:chgData name="Paweł Smoliński" userId="86aeea19-1e41-4ba1-9d7e-20002284166c" providerId="ADAL" clId="{F457E011-D3EF-4543-9F48-4C0884028E33}" dt="2023-10-04T19:25:03.751" v="7861" actId="478"/>
          <ac:spMkLst>
            <pc:docMk/>
            <pc:sldMk cId="3184015745" sldId="291"/>
            <ac:spMk id="4" creationId="{5B5FCE32-14A9-1FC2-5081-8D393D6061B2}"/>
          </ac:spMkLst>
        </pc:spChg>
        <pc:spChg chg="del">
          <ac:chgData name="Paweł Smoliński" userId="86aeea19-1e41-4ba1-9d7e-20002284166c" providerId="ADAL" clId="{F457E011-D3EF-4543-9F48-4C0884028E33}" dt="2023-10-04T19:24:50.213" v="7860" actId="478"/>
          <ac:spMkLst>
            <pc:docMk/>
            <pc:sldMk cId="3184015745" sldId="291"/>
            <ac:spMk id="7" creationId="{82AA49E8-BA8A-3C42-6543-1E218F9F806D}"/>
          </ac:spMkLst>
        </pc:spChg>
        <pc:spChg chg="add mod">
          <ac:chgData name="Paweł Smoliński" userId="86aeea19-1e41-4ba1-9d7e-20002284166c" providerId="ADAL" clId="{F457E011-D3EF-4543-9F48-4C0884028E33}" dt="2023-10-04T19:26:16.950" v="8005" actId="1035"/>
          <ac:spMkLst>
            <pc:docMk/>
            <pc:sldMk cId="3184015745" sldId="291"/>
            <ac:spMk id="9" creationId="{78BC9A6F-655A-708C-DD05-949823485823}"/>
          </ac:spMkLst>
        </pc:spChg>
        <pc:spChg chg="add mod">
          <ac:chgData name="Paweł Smoliński" userId="86aeea19-1e41-4ba1-9d7e-20002284166c" providerId="ADAL" clId="{F457E011-D3EF-4543-9F48-4C0884028E33}" dt="2023-10-04T19:26:16.950" v="8005" actId="1035"/>
          <ac:spMkLst>
            <pc:docMk/>
            <pc:sldMk cId="3184015745" sldId="291"/>
            <ac:spMk id="10" creationId="{F31DB024-25C5-45FD-CD9E-4490F5E22BF8}"/>
          </ac:spMkLst>
        </pc:spChg>
        <pc:spChg chg="del">
          <ac:chgData name="Paweł Smoliński" userId="86aeea19-1e41-4ba1-9d7e-20002284166c" providerId="ADAL" clId="{F457E011-D3EF-4543-9F48-4C0884028E33}" dt="2023-10-04T19:25:03.751" v="7861" actId="478"/>
          <ac:spMkLst>
            <pc:docMk/>
            <pc:sldMk cId="3184015745" sldId="291"/>
            <ac:spMk id="11" creationId="{B01142B6-A4EF-0068-5690-A9B41A98B46D}"/>
          </ac:spMkLst>
        </pc:spChg>
        <pc:spChg chg="add mod">
          <ac:chgData name="Paweł Smoliński" userId="86aeea19-1e41-4ba1-9d7e-20002284166c" providerId="ADAL" clId="{F457E011-D3EF-4543-9F48-4C0884028E33}" dt="2023-10-04T19:26:16.950" v="8005" actId="1035"/>
          <ac:spMkLst>
            <pc:docMk/>
            <pc:sldMk cId="3184015745" sldId="291"/>
            <ac:spMk id="12" creationId="{7DA0DA48-35B5-22BB-0C89-32A7A9F55519}"/>
          </ac:spMkLst>
        </pc:spChg>
        <pc:spChg chg="del">
          <ac:chgData name="Paweł Smoliński" userId="86aeea19-1e41-4ba1-9d7e-20002284166c" providerId="ADAL" clId="{F457E011-D3EF-4543-9F48-4C0884028E33}" dt="2023-10-04T19:25:03.751" v="7861" actId="478"/>
          <ac:spMkLst>
            <pc:docMk/>
            <pc:sldMk cId="3184015745" sldId="291"/>
            <ac:spMk id="14" creationId="{9E62A366-D972-E98B-A8DB-82B4E8AB9EAD}"/>
          </ac:spMkLst>
        </pc:spChg>
        <pc:spChg chg="del">
          <ac:chgData name="Paweł Smoliński" userId="86aeea19-1e41-4ba1-9d7e-20002284166c" providerId="ADAL" clId="{F457E011-D3EF-4543-9F48-4C0884028E33}" dt="2023-10-04T19:25:03.751" v="7861" actId="478"/>
          <ac:spMkLst>
            <pc:docMk/>
            <pc:sldMk cId="3184015745" sldId="291"/>
            <ac:spMk id="15" creationId="{921D7917-9483-2ABF-5961-143FE4FE8A9F}"/>
          </ac:spMkLst>
        </pc:spChg>
        <pc:spChg chg="add del">
          <ac:chgData name="Paweł Smoliński" userId="86aeea19-1e41-4ba1-9d7e-20002284166c" providerId="ADAL" clId="{F457E011-D3EF-4543-9F48-4C0884028E33}" dt="2023-10-04T19:25:42.890" v="7986" actId="22"/>
          <ac:spMkLst>
            <pc:docMk/>
            <pc:sldMk cId="3184015745" sldId="291"/>
            <ac:spMk id="20" creationId="{0AD9B057-5C83-2617-60DD-4831B742D039}"/>
          </ac:spMkLst>
        </pc:spChg>
        <pc:spChg chg="add mod">
          <ac:chgData name="Paweł Smoliński" userId="86aeea19-1e41-4ba1-9d7e-20002284166c" providerId="ADAL" clId="{F457E011-D3EF-4543-9F48-4C0884028E33}" dt="2023-10-04T19:25:49.800" v="7987"/>
          <ac:spMkLst>
            <pc:docMk/>
            <pc:sldMk cId="3184015745" sldId="291"/>
            <ac:spMk id="23" creationId="{C94ECE4F-3DB8-61A2-6782-3C58969124DF}"/>
          </ac:spMkLst>
        </pc:spChg>
        <pc:spChg chg="add mod">
          <ac:chgData name="Paweł Smoliński" userId="86aeea19-1e41-4ba1-9d7e-20002284166c" providerId="ADAL" clId="{F457E011-D3EF-4543-9F48-4C0884028E33}" dt="2023-10-04T19:25:49.800" v="7987"/>
          <ac:spMkLst>
            <pc:docMk/>
            <pc:sldMk cId="3184015745" sldId="291"/>
            <ac:spMk id="26" creationId="{03669C77-BC4D-64FF-4702-F68D4B8AB8B1}"/>
          </ac:spMkLst>
        </pc:spChg>
        <pc:spChg chg="add del mod">
          <ac:chgData name="Paweł Smoliński" userId="86aeea19-1e41-4ba1-9d7e-20002284166c" providerId="ADAL" clId="{F457E011-D3EF-4543-9F48-4C0884028E33}" dt="2023-10-04T19:26:00.648" v="7989" actId="478"/>
          <ac:spMkLst>
            <pc:docMk/>
            <pc:sldMk cId="3184015745" sldId="291"/>
            <ac:spMk id="27" creationId="{72DA3258-E1B8-9664-A58C-71193DC3A88D}"/>
          </ac:spMkLst>
        </pc:spChg>
        <pc:spChg chg="add del mod">
          <ac:chgData name="Paweł Smoliński" userId="86aeea19-1e41-4ba1-9d7e-20002284166c" providerId="ADAL" clId="{F457E011-D3EF-4543-9F48-4C0884028E33}" dt="2023-10-04T19:26:05.823" v="7990" actId="478"/>
          <ac:spMkLst>
            <pc:docMk/>
            <pc:sldMk cId="3184015745" sldId="291"/>
            <ac:spMk id="29" creationId="{FB0B9602-57FD-CB3D-1CAB-C97B805CC97D}"/>
          </ac:spMkLst>
        </pc:spChg>
        <pc:spChg chg="add mod">
          <ac:chgData name="Paweł Smoliński" userId="86aeea19-1e41-4ba1-9d7e-20002284166c" providerId="ADAL" clId="{F457E011-D3EF-4543-9F48-4C0884028E33}" dt="2023-10-04T19:26:10.684" v="7991" actId="1076"/>
          <ac:spMkLst>
            <pc:docMk/>
            <pc:sldMk cId="3184015745" sldId="291"/>
            <ac:spMk id="30" creationId="{778006C5-9C4D-A20B-FF4F-E56BA885E977}"/>
          </ac:spMkLst>
        </pc:spChg>
        <pc:spChg chg="add mod">
          <ac:chgData name="Paweł Smoliński" userId="86aeea19-1e41-4ba1-9d7e-20002284166c" providerId="ADAL" clId="{F457E011-D3EF-4543-9F48-4C0884028E33}" dt="2023-10-04T19:26:26.442" v="8044" actId="1035"/>
          <ac:spMkLst>
            <pc:docMk/>
            <pc:sldMk cId="3184015745" sldId="291"/>
            <ac:spMk id="32" creationId="{A954D593-ABBF-0A61-BEFD-862A392BBCBC}"/>
          </ac:spMkLst>
        </pc:spChg>
        <pc:spChg chg="mod">
          <ac:chgData name="Paweł Smoliński" userId="86aeea19-1e41-4ba1-9d7e-20002284166c" providerId="ADAL" clId="{F457E011-D3EF-4543-9F48-4C0884028E33}" dt="2023-10-04T19:33:08.002" v="8225" actId="113"/>
          <ac:spMkLst>
            <pc:docMk/>
            <pc:sldMk cId="3184015745" sldId="291"/>
            <ac:spMk id="37" creationId="{97C601A6-86AA-67CA-7338-977098F520F5}"/>
          </ac:spMkLst>
        </pc:spChg>
        <pc:cxnChg chg="mod">
          <ac:chgData name="Paweł Smoliński" userId="86aeea19-1e41-4ba1-9d7e-20002284166c" providerId="ADAL" clId="{F457E011-D3EF-4543-9F48-4C0884028E33}" dt="2023-10-04T19:26:31.836" v="8058" actId="1035"/>
          <ac:cxnSpMkLst>
            <pc:docMk/>
            <pc:sldMk cId="3184015745" sldId="291"/>
            <ac:cxnSpMk id="24" creationId="{E21694B9-A303-5DCE-D62E-AAE780E68BF7}"/>
          </ac:cxnSpMkLst>
        </pc:cxnChg>
      </pc:sldChg>
      <pc:sldChg chg="addSp delSp modSp add mod">
        <pc:chgData name="Paweł Smoliński" userId="86aeea19-1e41-4ba1-9d7e-20002284166c" providerId="ADAL" clId="{F457E011-D3EF-4543-9F48-4C0884028E33}" dt="2023-10-05T17:46:35.149" v="10701" actId="403"/>
        <pc:sldMkLst>
          <pc:docMk/>
          <pc:sldMk cId="1867319194" sldId="292"/>
        </pc:sldMkLst>
        <pc:spChg chg="mod">
          <ac:chgData name="Paweł Smoliński" userId="86aeea19-1e41-4ba1-9d7e-20002284166c" providerId="ADAL" clId="{F457E011-D3EF-4543-9F48-4C0884028E33}" dt="2023-10-04T19:33:32.967" v="8244" actId="20577"/>
          <ac:spMkLst>
            <pc:docMk/>
            <pc:sldMk cId="1867319194" sldId="292"/>
            <ac:spMk id="2" creationId="{87D5B222-3814-3237-663A-38FF71271956}"/>
          </ac:spMkLst>
        </pc:spChg>
        <pc:spChg chg="del mod">
          <ac:chgData name="Paweł Smoliński" userId="86aeea19-1e41-4ba1-9d7e-20002284166c" providerId="ADAL" clId="{F457E011-D3EF-4543-9F48-4C0884028E33}" dt="2023-10-04T19:37:31.157" v="8246" actId="478"/>
          <ac:spMkLst>
            <pc:docMk/>
            <pc:sldMk cId="1867319194" sldId="292"/>
            <ac:spMk id="9" creationId="{78BC9A6F-655A-708C-DD05-949823485823}"/>
          </ac:spMkLst>
        </pc:spChg>
        <pc:spChg chg="del">
          <ac:chgData name="Paweł Smoliński" userId="86aeea19-1e41-4ba1-9d7e-20002284166c" providerId="ADAL" clId="{F457E011-D3EF-4543-9F48-4C0884028E33}" dt="2023-10-04T19:37:31.157" v="8246" actId="478"/>
          <ac:spMkLst>
            <pc:docMk/>
            <pc:sldMk cId="1867319194" sldId="292"/>
            <ac:spMk id="10" creationId="{F31DB024-25C5-45FD-CD9E-4490F5E22BF8}"/>
          </ac:spMkLst>
        </pc:spChg>
        <pc:spChg chg="del">
          <ac:chgData name="Paweł Smoliński" userId="86aeea19-1e41-4ba1-9d7e-20002284166c" providerId="ADAL" clId="{F457E011-D3EF-4543-9F48-4C0884028E33}" dt="2023-10-04T19:37:31.157" v="8246" actId="478"/>
          <ac:spMkLst>
            <pc:docMk/>
            <pc:sldMk cId="1867319194" sldId="292"/>
            <ac:spMk id="12" creationId="{7DA0DA48-35B5-22BB-0C89-32A7A9F55519}"/>
          </ac:spMkLst>
        </pc:spChg>
        <pc:spChg chg="add mod">
          <ac:chgData name="Paweł Smoliński" userId="86aeea19-1e41-4ba1-9d7e-20002284166c" providerId="ADAL" clId="{F457E011-D3EF-4543-9F48-4C0884028E33}" dt="2023-10-04T19:46:10.899" v="8683" actId="20577"/>
          <ac:spMkLst>
            <pc:docMk/>
            <pc:sldMk cId="1867319194" sldId="292"/>
            <ac:spMk id="14" creationId="{8EC8CE4A-A8CA-939B-EE56-B536D1976149}"/>
          </ac:spMkLst>
        </pc:spChg>
        <pc:spChg chg="del">
          <ac:chgData name="Paweł Smoliński" userId="86aeea19-1e41-4ba1-9d7e-20002284166c" providerId="ADAL" clId="{F457E011-D3EF-4543-9F48-4C0884028E33}" dt="2023-10-04T19:37:31.157" v="8246" actId="478"/>
          <ac:spMkLst>
            <pc:docMk/>
            <pc:sldMk cId="1867319194" sldId="292"/>
            <ac:spMk id="23" creationId="{C94ECE4F-3DB8-61A2-6782-3C58969124DF}"/>
          </ac:spMkLst>
        </pc:spChg>
        <pc:spChg chg="del">
          <ac:chgData name="Paweł Smoliński" userId="86aeea19-1e41-4ba1-9d7e-20002284166c" providerId="ADAL" clId="{F457E011-D3EF-4543-9F48-4C0884028E33}" dt="2023-10-04T19:37:31.157" v="8246" actId="478"/>
          <ac:spMkLst>
            <pc:docMk/>
            <pc:sldMk cId="1867319194" sldId="292"/>
            <ac:spMk id="26" creationId="{03669C77-BC4D-64FF-4702-F68D4B8AB8B1}"/>
          </ac:spMkLst>
        </pc:spChg>
        <pc:spChg chg="del">
          <ac:chgData name="Paweł Smoliński" userId="86aeea19-1e41-4ba1-9d7e-20002284166c" providerId="ADAL" clId="{F457E011-D3EF-4543-9F48-4C0884028E33}" dt="2023-10-04T19:37:31.157" v="8246" actId="478"/>
          <ac:spMkLst>
            <pc:docMk/>
            <pc:sldMk cId="1867319194" sldId="292"/>
            <ac:spMk id="27" creationId="{72DA3258-E1B8-9664-A58C-71193DC3A88D}"/>
          </ac:spMkLst>
        </pc:spChg>
        <pc:spChg chg="del">
          <ac:chgData name="Paweł Smoliński" userId="86aeea19-1e41-4ba1-9d7e-20002284166c" providerId="ADAL" clId="{F457E011-D3EF-4543-9F48-4C0884028E33}" dt="2023-10-04T19:37:31.157" v="8246" actId="478"/>
          <ac:spMkLst>
            <pc:docMk/>
            <pc:sldMk cId="1867319194" sldId="292"/>
            <ac:spMk id="30" creationId="{778006C5-9C4D-A20B-FF4F-E56BA885E977}"/>
          </ac:spMkLst>
        </pc:spChg>
        <pc:spChg chg="del">
          <ac:chgData name="Paweł Smoliński" userId="86aeea19-1e41-4ba1-9d7e-20002284166c" providerId="ADAL" clId="{F457E011-D3EF-4543-9F48-4C0884028E33}" dt="2023-10-04T19:37:31.157" v="8246" actId="478"/>
          <ac:spMkLst>
            <pc:docMk/>
            <pc:sldMk cId="1867319194" sldId="292"/>
            <ac:spMk id="32" creationId="{A954D593-ABBF-0A61-BEFD-862A392BBCBC}"/>
          </ac:spMkLst>
        </pc:spChg>
        <pc:spChg chg="del">
          <ac:chgData name="Paweł Smoliński" userId="86aeea19-1e41-4ba1-9d7e-20002284166c" providerId="ADAL" clId="{F457E011-D3EF-4543-9F48-4C0884028E33}" dt="2023-10-04T19:37:31.157" v="8246" actId="478"/>
          <ac:spMkLst>
            <pc:docMk/>
            <pc:sldMk cId="1867319194" sldId="292"/>
            <ac:spMk id="37" creationId="{97C601A6-86AA-67CA-7338-977098F520F5}"/>
          </ac:spMkLst>
        </pc:spChg>
        <pc:graphicFrameChg chg="add del">
          <ac:chgData name="Paweł Smoliński" userId="86aeea19-1e41-4ba1-9d7e-20002284166c" providerId="ADAL" clId="{F457E011-D3EF-4543-9F48-4C0884028E33}" dt="2023-10-04T19:37:32.814" v="8248"/>
          <ac:graphicFrameMkLst>
            <pc:docMk/>
            <pc:sldMk cId="1867319194" sldId="292"/>
            <ac:graphicFrameMk id="3" creationId="{B64B844A-34AF-1C18-B459-D43A7E49E401}"/>
          </ac:graphicFrameMkLst>
        </pc:graphicFrameChg>
        <pc:graphicFrameChg chg="add mod modGraphic">
          <ac:chgData name="Paweł Smoliński" userId="86aeea19-1e41-4ba1-9d7e-20002284166c" providerId="ADAL" clId="{F457E011-D3EF-4543-9F48-4C0884028E33}" dt="2023-10-04T19:45:07.954" v="8620" actId="1076"/>
          <ac:graphicFrameMkLst>
            <pc:docMk/>
            <pc:sldMk cId="1867319194" sldId="292"/>
            <ac:graphicFrameMk id="4" creationId="{1DA75A92-EFE8-BBC0-8D3E-7B1BA40547ED}"/>
          </ac:graphicFrameMkLst>
        </pc:graphicFrameChg>
        <pc:graphicFrameChg chg="add del mod modGraphic">
          <ac:chgData name="Paweł Smoliński" userId="86aeea19-1e41-4ba1-9d7e-20002284166c" providerId="ADAL" clId="{F457E011-D3EF-4543-9F48-4C0884028E33}" dt="2023-10-04T19:41:06.003" v="8519" actId="478"/>
          <ac:graphicFrameMkLst>
            <pc:docMk/>
            <pc:sldMk cId="1867319194" sldId="292"/>
            <ac:graphicFrameMk id="7" creationId="{7AA05676-615E-2E35-F7DD-F5EAF8C0537F}"/>
          </ac:graphicFrameMkLst>
        </pc:graphicFrameChg>
        <pc:graphicFrameChg chg="add mod modGraphic">
          <ac:chgData name="Paweł Smoliński" userId="86aeea19-1e41-4ba1-9d7e-20002284166c" providerId="ADAL" clId="{F457E011-D3EF-4543-9F48-4C0884028E33}" dt="2023-10-05T17:46:35.149" v="10701" actId="403"/>
          <ac:graphicFrameMkLst>
            <pc:docMk/>
            <pc:sldMk cId="1867319194" sldId="292"/>
            <ac:graphicFrameMk id="11" creationId="{F42F5A16-6380-63A0-0FA0-B81D5ACE7DE6}"/>
          </ac:graphicFrameMkLst>
        </pc:graphicFrameChg>
        <pc:graphicFrameChg chg="add del mod">
          <ac:chgData name="Paweł Smoliński" userId="86aeea19-1e41-4ba1-9d7e-20002284166c" providerId="ADAL" clId="{F457E011-D3EF-4543-9F48-4C0884028E33}" dt="2023-10-04T19:41:54.195" v="8530"/>
          <ac:graphicFrameMkLst>
            <pc:docMk/>
            <pc:sldMk cId="1867319194" sldId="292"/>
            <ac:graphicFrameMk id="13" creationId="{5E714699-E876-D6B7-465B-EB2BBBBBC28B}"/>
          </ac:graphicFrameMkLst>
        </pc:graphicFrameChg>
        <pc:cxnChg chg="del">
          <ac:chgData name="Paweł Smoliński" userId="86aeea19-1e41-4ba1-9d7e-20002284166c" providerId="ADAL" clId="{F457E011-D3EF-4543-9F48-4C0884028E33}" dt="2023-10-04T19:37:31.157" v="8246" actId="478"/>
          <ac:cxnSpMkLst>
            <pc:docMk/>
            <pc:sldMk cId="1867319194" sldId="292"/>
            <ac:cxnSpMk id="24" creationId="{E21694B9-A303-5DCE-D62E-AAE780E68BF7}"/>
          </ac:cxnSpMkLst>
        </pc:cxnChg>
      </pc:sldChg>
      <pc:sldChg chg="addSp delSp modSp add mod modAnim">
        <pc:chgData name="Paweł Smoliński" userId="86aeea19-1e41-4ba1-9d7e-20002284166c" providerId="ADAL" clId="{F457E011-D3EF-4543-9F48-4C0884028E33}" dt="2023-10-04T19:58:48.103" v="9035" actId="207"/>
        <pc:sldMkLst>
          <pc:docMk/>
          <pc:sldMk cId="564107212" sldId="293"/>
        </pc:sldMkLst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2" creationId="{87D5B222-3814-3237-663A-38FF71271956}"/>
          </ac:spMkLst>
        </pc:spChg>
        <pc:spChg chg="add 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3" creationId="{31B84B91-1012-07A9-8023-BD44A7F9454F}"/>
          </ac:spMkLst>
        </pc:spChg>
        <pc:spChg chg="add mod">
          <ac:chgData name="Paweł Smoliński" userId="86aeea19-1e41-4ba1-9d7e-20002284166c" providerId="ADAL" clId="{F457E011-D3EF-4543-9F48-4C0884028E33}" dt="2023-10-04T19:58:48.103" v="9035" actId="207"/>
          <ac:spMkLst>
            <pc:docMk/>
            <pc:sldMk cId="564107212" sldId="293"/>
            <ac:spMk id="4" creationId="{C5B4F318-AEC9-7C24-C6BB-47A292605B94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5" creationId="{26A45792-719D-A7FF-47A8-3C405B2188AA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6" creationId="{D559CF68-F926-138E-EBDA-9983845455B6}"/>
          </ac:spMkLst>
        </pc:spChg>
        <pc:spChg chg="add del mod">
          <ac:chgData name="Paweł Smoliński" userId="86aeea19-1e41-4ba1-9d7e-20002284166c" providerId="ADAL" clId="{F457E011-D3EF-4543-9F48-4C0884028E33}" dt="2023-10-04T19:53:26.766" v="8850" actId="478"/>
          <ac:spMkLst>
            <pc:docMk/>
            <pc:sldMk cId="564107212" sldId="293"/>
            <ac:spMk id="7" creationId="{DD02C342-9145-F81B-B584-858CE9055AC9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8" creationId="{FFE771AC-8C41-1E2D-DB07-B9B4D2557AFF}"/>
          </ac:spMkLst>
        </pc:spChg>
        <pc:spChg chg="del">
          <ac:chgData name="Paweł Smoliński" userId="86aeea19-1e41-4ba1-9d7e-20002284166c" providerId="ADAL" clId="{F457E011-D3EF-4543-9F48-4C0884028E33}" dt="2023-10-04T19:47:56.906" v="8714" actId="478"/>
          <ac:spMkLst>
            <pc:docMk/>
            <pc:sldMk cId="564107212" sldId="293"/>
            <ac:spMk id="9" creationId="{78BC9A6F-655A-708C-DD05-949823485823}"/>
          </ac:spMkLst>
        </pc:spChg>
        <pc:spChg chg="del">
          <ac:chgData name="Paweł Smoliński" userId="86aeea19-1e41-4ba1-9d7e-20002284166c" providerId="ADAL" clId="{F457E011-D3EF-4543-9F48-4C0884028E33}" dt="2023-10-04T19:47:56.906" v="8714" actId="478"/>
          <ac:spMkLst>
            <pc:docMk/>
            <pc:sldMk cId="564107212" sldId="293"/>
            <ac:spMk id="10" creationId="{F31DB024-25C5-45FD-CD9E-4490F5E22BF8}"/>
          </ac:spMkLst>
        </pc:spChg>
        <pc:spChg chg="add del mod">
          <ac:chgData name="Paweł Smoliński" userId="86aeea19-1e41-4ba1-9d7e-20002284166c" providerId="ADAL" clId="{F457E011-D3EF-4543-9F48-4C0884028E33}" dt="2023-10-04T19:52:58.629" v="8842"/>
          <ac:spMkLst>
            <pc:docMk/>
            <pc:sldMk cId="564107212" sldId="293"/>
            <ac:spMk id="11" creationId="{190B23DD-2B66-DBED-9740-000C0702ACFA}"/>
          </ac:spMkLst>
        </pc:spChg>
        <pc:spChg chg="del">
          <ac:chgData name="Paweł Smoliński" userId="86aeea19-1e41-4ba1-9d7e-20002284166c" providerId="ADAL" clId="{F457E011-D3EF-4543-9F48-4C0884028E33}" dt="2023-10-04T19:47:56.906" v="8714" actId="478"/>
          <ac:spMkLst>
            <pc:docMk/>
            <pc:sldMk cId="564107212" sldId="293"/>
            <ac:spMk id="12" creationId="{7DA0DA48-35B5-22BB-0C89-32A7A9F55519}"/>
          </ac:spMkLst>
        </pc:spChg>
        <pc:spChg chg="add del 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13" creationId="{74E739E5-A98F-7608-6DC0-1DC43330B88C}"/>
          </ac:spMkLst>
        </pc:spChg>
        <pc:spChg chg="add 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15" creationId="{D0659EEC-39D4-0F7C-9E79-83775678180E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16" creationId="{7EE96D4B-12E5-2BAC-CF5F-5685F85CD4AE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17" creationId="{A90A0E5C-650C-4D81-EE0E-7429FA7E407E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18" creationId="{DA96EDFD-03D0-1B48-3630-B39FDABAAB25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19" creationId="{65AA2EF1-AFDC-08CB-9E02-545EB1F73461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23" creationId="{C94ECE4F-3DB8-61A2-6782-3C58969124DF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26" creationId="{03669C77-BC4D-64FF-4702-F68D4B8AB8B1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27" creationId="{72DA3258-E1B8-9664-A58C-71193DC3A88D}"/>
          </ac:spMkLst>
        </pc:spChg>
        <pc:spChg chg="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30" creationId="{778006C5-9C4D-A20B-FF4F-E56BA885E977}"/>
          </ac:spMkLst>
        </pc:spChg>
        <pc:spChg chg="del">
          <ac:chgData name="Paweł Smoliński" userId="86aeea19-1e41-4ba1-9d7e-20002284166c" providerId="ADAL" clId="{F457E011-D3EF-4543-9F48-4C0884028E33}" dt="2023-10-04T19:47:53.921" v="8713" actId="478"/>
          <ac:spMkLst>
            <pc:docMk/>
            <pc:sldMk cId="564107212" sldId="293"/>
            <ac:spMk id="32" creationId="{A954D593-ABBF-0A61-BEFD-862A392BBCBC}"/>
          </ac:spMkLst>
        </pc:spChg>
        <pc:spChg chg="del">
          <ac:chgData name="Paweł Smoliński" userId="86aeea19-1e41-4ba1-9d7e-20002284166c" providerId="ADAL" clId="{F457E011-D3EF-4543-9F48-4C0884028E33}" dt="2023-10-04T19:47:56.906" v="8714" actId="478"/>
          <ac:spMkLst>
            <pc:docMk/>
            <pc:sldMk cId="564107212" sldId="293"/>
            <ac:spMk id="37" creationId="{97C601A6-86AA-67CA-7338-977098F520F5}"/>
          </ac:spMkLst>
        </pc:spChg>
        <pc:spChg chg="add mod">
          <ac:chgData name="Paweł Smoliński" userId="86aeea19-1e41-4ba1-9d7e-20002284166c" providerId="ADAL" clId="{F457E011-D3EF-4543-9F48-4C0884028E33}" dt="2023-10-04T19:57:50.564" v="9020" actId="1076"/>
          <ac:spMkLst>
            <pc:docMk/>
            <pc:sldMk cId="564107212" sldId="293"/>
            <ac:spMk id="38" creationId="{1B545DFC-926E-8FEA-B7B1-7B1D59BB378C}"/>
          </ac:spMkLst>
        </pc:spChg>
        <pc:spChg chg="add mod">
          <ac:chgData name="Paweł Smoliński" userId="86aeea19-1e41-4ba1-9d7e-20002284166c" providerId="ADAL" clId="{F457E011-D3EF-4543-9F48-4C0884028E33}" dt="2023-10-04T19:58:36.786" v="9032" actId="208"/>
          <ac:spMkLst>
            <pc:docMk/>
            <pc:sldMk cId="564107212" sldId="293"/>
            <ac:spMk id="41" creationId="{ED83CF16-4C33-1D00-8D2C-6C4B23D61600}"/>
          </ac:spMkLst>
        </pc:spChg>
        <pc:spChg chg="add mod">
          <ac:chgData name="Paweł Smoliński" userId="86aeea19-1e41-4ba1-9d7e-20002284166c" providerId="ADAL" clId="{F457E011-D3EF-4543-9F48-4C0884028E33}" dt="2023-10-04T19:58:41.724" v="9034" actId="1076"/>
          <ac:spMkLst>
            <pc:docMk/>
            <pc:sldMk cId="564107212" sldId="293"/>
            <ac:spMk id="42" creationId="{54128649-D2B7-2D73-2AD3-21E454736296}"/>
          </ac:spMkLst>
        </pc:spChg>
        <pc:graphicFrameChg chg="add mod modGraphic">
          <ac:chgData name="Paweł Smoliński" userId="86aeea19-1e41-4ba1-9d7e-20002284166c" providerId="ADAL" clId="{F457E011-D3EF-4543-9F48-4C0884028E33}" dt="2023-10-04T19:58:02.270" v="9027" actId="1076"/>
          <ac:graphicFrameMkLst>
            <pc:docMk/>
            <pc:sldMk cId="564107212" sldId="293"/>
            <ac:graphicFrameMk id="40" creationId="{31E36C76-EF17-EEEF-B716-F31FE63F478B}"/>
          </ac:graphicFrameMkLst>
        </pc:graphicFrameChg>
        <pc:cxnChg chg="add mod">
          <ac:chgData name="Paweł Smoliński" userId="86aeea19-1e41-4ba1-9d7e-20002284166c" providerId="ADAL" clId="{F457E011-D3EF-4543-9F48-4C0884028E33}" dt="2023-10-04T19:57:50.564" v="9020" actId="1076"/>
          <ac:cxnSpMkLst>
            <pc:docMk/>
            <pc:sldMk cId="564107212" sldId="293"/>
            <ac:cxnSpMk id="14" creationId="{E97E090D-236C-3737-5B60-98E5E2B010F2}"/>
          </ac:cxnSpMkLst>
        </pc:cxnChg>
        <pc:cxnChg chg="mod">
          <ac:chgData name="Paweł Smoliński" userId="86aeea19-1e41-4ba1-9d7e-20002284166c" providerId="ADAL" clId="{F457E011-D3EF-4543-9F48-4C0884028E33}" dt="2023-10-04T19:57:50.564" v="9020" actId="1076"/>
          <ac:cxnSpMkLst>
            <pc:docMk/>
            <pc:sldMk cId="564107212" sldId="293"/>
            <ac:cxnSpMk id="21" creationId="{EDF8A9FE-6A16-E41D-8CE3-8C465ECD64D4}"/>
          </ac:cxnSpMkLst>
        </pc:cxnChg>
        <pc:cxnChg chg="mod">
          <ac:chgData name="Paweł Smoliński" userId="86aeea19-1e41-4ba1-9d7e-20002284166c" providerId="ADAL" clId="{F457E011-D3EF-4543-9F48-4C0884028E33}" dt="2023-10-04T19:57:50.564" v="9020" actId="1076"/>
          <ac:cxnSpMkLst>
            <pc:docMk/>
            <pc:sldMk cId="564107212" sldId="293"/>
            <ac:cxnSpMk id="22" creationId="{79C68FB9-1234-2F1E-F40A-5BBEADE2C5A8}"/>
          </ac:cxnSpMkLst>
        </pc:cxnChg>
        <pc:cxnChg chg="del">
          <ac:chgData name="Paweł Smoliński" userId="86aeea19-1e41-4ba1-9d7e-20002284166c" providerId="ADAL" clId="{F457E011-D3EF-4543-9F48-4C0884028E33}" dt="2023-10-04T19:47:56.906" v="8714" actId="478"/>
          <ac:cxnSpMkLst>
            <pc:docMk/>
            <pc:sldMk cId="564107212" sldId="293"/>
            <ac:cxnSpMk id="24" creationId="{E21694B9-A303-5DCE-D62E-AAE780E68BF7}"/>
          </ac:cxnSpMkLst>
        </pc:cxnChg>
        <pc:cxnChg chg="mod">
          <ac:chgData name="Paweł Smoliński" userId="86aeea19-1e41-4ba1-9d7e-20002284166c" providerId="ADAL" clId="{F457E011-D3EF-4543-9F48-4C0884028E33}" dt="2023-10-04T19:57:50.564" v="9020" actId="1076"/>
          <ac:cxnSpMkLst>
            <pc:docMk/>
            <pc:sldMk cId="564107212" sldId="293"/>
            <ac:cxnSpMk id="25" creationId="{AC52E5FD-7329-F31B-580E-6D174526CFA4}"/>
          </ac:cxnSpMkLst>
        </pc:cxnChg>
        <pc:cxnChg chg="mod">
          <ac:chgData name="Paweł Smoliński" userId="86aeea19-1e41-4ba1-9d7e-20002284166c" providerId="ADAL" clId="{F457E011-D3EF-4543-9F48-4C0884028E33}" dt="2023-10-04T19:57:50.564" v="9020" actId="1076"/>
          <ac:cxnSpMkLst>
            <pc:docMk/>
            <pc:sldMk cId="564107212" sldId="293"/>
            <ac:cxnSpMk id="28" creationId="{B3F9850E-2577-9612-CEEB-8297AF78E03B}"/>
          </ac:cxnSpMkLst>
        </pc:cxnChg>
        <pc:cxnChg chg="mod">
          <ac:chgData name="Paweł Smoliński" userId="86aeea19-1e41-4ba1-9d7e-20002284166c" providerId="ADAL" clId="{F457E011-D3EF-4543-9F48-4C0884028E33}" dt="2023-10-04T19:57:50.564" v="9020" actId="1076"/>
          <ac:cxnSpMkLst>
            <pc:docMk/>
            <pc:sldMk cId="564107212" sldId="293"/>
            <ac:cxnSpMk id="31" creationId="{3DB9CEA8-6A8C-68AF-B50E-2540D987EB32}"/>
          </ac:cxnSpMkLst>
        </pc:cxnChg>
        <pc:cxnChg chg="mod">
          <ac:chgData name="Paweł Smoliński" userId="86aeea19-1e41-4ba1-9d7e-20002284166c" providerId="ADAL" clId="{F457E011-D3EF-4543-9F48-4C0884028E33}" dt="2023-10-04T19:57:50.564" v="9020" actId="1076"/>
          <ac:cxnSpMkLst>
            <pc:docMk/>
            <pc:sldMk cId="564107212" sldId="293"/>
            <ac:cxnSpMk id="35" creationId="{D1CEB0CE-DA30-43EA-88DD-352ECADA67DE}"/>
          </ac:cxnSpMkLst>
        </pc:cxnChg>
      </pc:sldChg>
      <pc:sldChg chg="add del">
        <pc:chgData name="Paweł Smoliński" userId="86aeea19-1e41-4ba1-9d7e-20002284166c" providerId="ADAL" clId="{F457E011-D3EF-4543-9F48-4C0884028E33}" dt="2023-10-04T19:46:38.363" v="8685"/>
        <pc:sldMkLst>
          <pc:docMk/>
          <pc:sldMk cId="2879458172" sldId="293"/>
        </pc:sldMkLst>
      </pc:sldChg>
      <pc:sldChg chg="addSp delSp modSp new mod">
        <pc:chgData name="Paweł Smoliński" userId="86aeea19-1e41-4ba1-9d7e-20002284166c" providerId="ADAL" clId="{F457E011-D3EF-4543-9F48-4C0884028E33}" dt="2023-10-04T20:35:13.235" v="9040" actId="22"/>
        <pc:sldMkLst>
          <pc:docMk/>
          <pc:sldMk cId="1631084614" sldId="294"/>
        </pc:sldMkLst>
        <pc:spChg chg="mod">
          <ac:chgData name="Paweł Smoliński" userId="86aeea19-1e41-4ba1-9d7e-20002284166c" providerId="ADAL" clId="{F457E011-D3EF-4543-9F48-4C0884028E33}" dt="2023-10-04T20:32:49.474" v="9039" actId="122"/>
          <ac:spMkLst>
            <pc:docMk/>
            <pc:sldMk cId="1631084614" sldId="294"/>
            <ac:spMk id="2" creationId="{77184582-0D0E-17C4-2927-A3529AF25F5C}"/>
          </ac:spMkLst>
        </pc:spChg>
        <pc:spChg chg="del">
          <ac:chgData name="Paweł Smoliński" userId="86aeea19-1e41-4ba1-9d7e-20002284166c" providerId="ADAL" clId="{F457E011-D3EF-4543-9F48-4C0884028E33}" dt="2023-10-04T20:35:13.235" v="9040" actId="22"/>
          <ac:spMkLst>
            <pc:docMk/>
            <pc:sldMk cId="1631084614" sldId="294"/>
            <ac:spMk id="3" creationId="{8C5A19C4-BF16-8604-ED47-401B73EC4FFD}"/>
          </ac:spMkLst>
        </pc:spChg>
        <pc:picChg chg="add mod ord">
          <ac:chgData name="Paweł Smoliński" userId="86aeea19-1e41-4ba1-9d7e-20002284166c" providerId="ADAL" clId="{F457E011-D3EF-4543-9F48-4C0884028E33}" dt="2023-10-04T20:35:13.235" v="9040" actId="22"/>
          <ac:picMkLst>
            <pc:docMk/>
            <pc:sldMk cId="1631084614" sldId="294"/>
            <ac:picMk id="5" creationId="{C0DED11F-787D-08F6-6B35-7E9206A21E25}"/>
          </ac:picMkLst>
        </pc:picChg>
      </pc:sldChg>
      <pc:sldChg chg="addSp delSp modSp mod delAnim modAnim">
        <pc:chgData name="Paweł Smoliński" userId="86aeea19-1e41-4ba1-9d7e-20002284166c" providerId="ADAL" clId="{F457E011-D3EF-4543-9F48-4C0884028E33}" dt="2023-10-05T17:20:24.501" v="9729"/>
        <pc:sldMkLst>
          <pc:docMk/>
          <pc:sldMk cId="2230297106" sldId="295"/>
        </pc:sldMkLst>
        <pc:spChg chg="del">
          <ac:chgData name="Paweł Smoliński" userId="86aeea19-1e41-4ba1-9d7e-20002284166c" providerId="ADAL" clId="{F457E011-D3EF-4543-9F48-4C0884028E33}" dt="2023-10-05T17:04:43.370" v="9082" actId="478"/>
          <ac:spMkLst>
            <pc:docMk/>
            <pc:sldMk cId="2230297106" sldId="295"/>
            <ac:spMk id="3" creationId="{31B84B91-1012-07A9-8023-BD44A7F9454F}"/>
          </ac:spMkLst>
        </pc:spChg>
        <pc:spChg chg="del">
          <ac:chgData name="Paweł Smoliński" userId="86aeea19-1e41-4ba1-9d7e-20002284166c" providerId="ADAL" clId="{F457E011-D3EF-4543-9F48-4C0884028E33}" dt="2023-10-05T17:04:40.540" v="9081" actId="478"/>
          <ac:spMkLst>
            <pc:docMk/>
            <pc:sldMk cId="2230297106" sldId="295"/>
            <ac:spMk id="4" creationId="{C5B4F318-AEC9-7C24-C6BB-47A292605B94}"/>
          </ac:spMkLst>
        </pc:spChg>
        <pc:spChg chg="add del">
          <ac:chgData name="Paweł Smoliński" userId="86aeea19-1e41-4ba1-9d7e-20002284166c" providerId="ADAL" clId="{F457E011-D3EF-4543-9F48-4C0884028E33}" dt="2023-10-05T17:05:47.432" v="9085" actId="478"/>
          <ac:spMkLst>
            <pc:docMk/>
            <pc:sldMk cId="2230297106" sldId="295"/>
            <ac:spMk id="7" creationId="{D1537600-F6B0-7C80-5D34-7EA7AC917F81}"/>
          </ac:spMkLst>
        </pc:spChg>
        <pc:spChg chg="add mod">
          <ac:chgData name="Paweł Smoliński" userId="86aeea19-1e41-4ba1-9d7e-20002284166c" providerId="ADAL" clId="{F457E011-D3EF-4543-9F48-4C0884028E33}" dt="2023-10-05T17:17:03.109" v="9605" actId="20577"/>
          <ac:spMkLst>
            <pc:docMk/>
            <pc:sldMk cId="2230297106" sldId="295"/>
            <ac:spMk id="9" creationId="{9BB80418-A86F-D46F-B611-BD171CC2CA81}"/>
          </ac:spMkLst>
        </pc:spChg>
        <pc:spChg chg="add mod">
          <ac:chgData name="Paweł Smoliński" userId="86aeea19-1e41-4ba1-9d7e-20002284166c" providerId="ADAL" clId="{F457E011-D3EF-4543-9F48-4C0884028E33}" dt="2023-10-05T17:13:31.196" v="9497" actId="255"/>
          <ac:spMkLst>
            <pc:docMk/>
            <pc:sldMk cId="2230297106" sldId="295"/>
            <ac:spMk id="10" creationId="{03A872D6-C775-83EC-24C3-814551DC9C1A}"/>
          </ac:spMkLst>
        </pc:spChg>
        <pc:spChg chg="add mod">
          <ac:chgData name="Paweł Smoliński" userId="86aeea19-1e41-4ba1-9d7e-20002284166c" providerId="ADAL" clId="{F457E011-D3EF-4543-9F48-4C0884028E33}" dt="2023-10-05T17:13:42.996" v="9498" actId="207"/>
          <ac:spMkLst>
            <pc:docMk/>
            <pc:sldMk cId="2230297106" sldId="295"/>
            <ac:spMk id="11" creationId="{D8F7ABBE-65FC-C6C1-A105-D1F432AF25D0}"/>
          </ac:spMkLst>
        </pc:spChg>
        <pc:spChg chg="add del mod">
          <ac:chgData name="Paweł Smoliński" userId="86aeea19-1e41-4ba1-9d7e-20002284166c" providerId="ADAL" clId="{F457E011-D3EF-4543-9F48-4C0884028E33}" dt="2023-10-05T17:06:58.954" v="9097" actId="478"/>
          <ac:spMkLst>
            <pc:docMk/>
            <pc:sldMk cId="2230297106" sldId="295"/>
            <ac:spMk id="12" creationId="{9CE29CF8-C1C6-634D-2093-58E0F20C129A}"/>
          </ac:spMkLst>
        </pc:spChg>
        <pc:spChg chg="del">
          <ac:chgData name="Paweł Smoliński" userId="86aeea19-1e41-4ba1-9d7e-20002284166c" providerId="ADAL" clId="{F457E011-D3EF-4543-9F48-4C0884028E33}" dt="2023-10-05T17:04:40.540" v="9081" actId="478"/>
          <ac:spMkLst>
            <pc:docMk/>
            <pc:sldMk cId="2230297106" sldId="295"/>
            <ac:spMk id="13" creationId="{74E739E5-A98F-7608-6DC0-1DC43330B88C}"/>
          </ac:spMkLst>
        </pc:spChg>
        <pc:spChg chg="del">
          <ac:chgData name="Paweł Smoliński" userId="86aeea19-1e41-4ba1-9d7e-20002284166c" providerId="ADAL" clId="{F457E011-D3EF-4543-9F48-4C0884028E33}" dt="2023-10-05T17:04:40.540" v="9081" actId="478"/>
          <ac:spMkLst>
            <pc:docMk/>
            <pc:sldMk cId="2230297106" sldId="295"/>
            <ac:spMk id="15" creationId="{D0659EEC-39D4-0F7C-9E79-83775678180E}"/>
          </ac:spMkLst>
        </pc:spChg>
        <pc:spChg chg="add mod">
          <ac:chgData name="Paweł Smoliński" userId="86aeea19-1e41-4ba1-9d7e-20002284166c" providerId="ADAL" clId="{F457E011-D3EF-4543-9F48-4C0884028E33}" dt="2023-10-05T17:14:05.850" v="9501" actId="207"/>
          <ac:spMkLst>
            <pc:docMk/>
            <pc:sldMk cId="2230297106" sldId="295"/>
            <ac:spMk id="20" creationId="{46EB866A-A835-96C0-7539-22CC3AF8EE24}"/>
          </ac:spMkLst>
        </pc:spChg>
        <pc:spChg chg="del">
          <ac:chgData name="Paweł Smoliński" userId="86aeea19-1e41-4ba1-9d7e-20002284166c" providerId="ADAL" clId="{F457E011-D3EF-4543-9F48-4C0884028E33}" dt="2023-10-05T17:04:43.370" v="9082" actId="478"/>
          <ac:spMkLst>
            <pc:docMk/>
            <pc:sldMk cId="2230297106" sldId="295"/>
            <ac:spMk id="23" creationId="{C94ECE4F-3DB8-61A2-6782-3C58969124DF}"/>
          </ac:spMkLst>
        </pc:spChg>
        <pc:spChg chg="add del mod">
          <ac:chgData name="Paweł Smoliński" userId="86aeea19-1e41-4ba1-9d7e-20002284166c" providerId="ADAL" clId="{F457E011-D3EF-4543-9F48-4C0884028E33}" dt="2023-10-05T17:08:03.577" v="9184" actId="478"/>
          <ac:spMkLst>
            <pc:docMk/>
            <pc:sldMk cId="2230297106" sldId="295"/>
            <ac:spMk id="24" creationId="{58D3F193-6E6B-93CC-56AA-8E16AEA8DD37}"/>
          </ac:spMkLst>
        </pc:spChg>
        <pc:spChg chg="del">
          <ac:chgData name="Paweł Smoliński" userId="86aeea19-1e41-4ba1-9d7e-20002284166c" providerId="ADAL" clId="{F457E011-D3EF-4543-9F48-4C0884028E33}" dt="2023-10-05T17:04:40.540" v="9081" actId="478"/>
          <ac:spMkLst>
            <pc:docMk/>
            <pc:sldMk cId="2230297106" sldId="295"/>
            <ac:spMk id="26" creationId="{03669C77-BC4D-64FF-4702-F68D4B8AB8B1}"/>
          </ac:spMkLst>
        </pc:spChg>
        <pc:spChg chg="del">
          <ac:chgData name="Paweł Smoliński" userId="86aeea19-1e41-4ba1-9d7e-20002284166c" providerId="ADAL" clId="{F457E011-D3EF-4543-9F48-4C0884028E33}" dt="2023-10-05T17:04:43.370" v="9082" actId="478"/>
          <ac:spMkLst>
            <pc:docMk/>
            <pc:sldMk cId="2230297106" sldId="295"/>
            <ac:spMk id="27" creationId="{72DA3258-E1B8-9664-A58C-71193DC3A88D}"/>
          </ac:spMkLst>
        </pc:spChg>
        <pc:spChg chg="add del mod">
          <ac:chgData name="Paweł Smoliński" userId="86aeea19-1e41-4ba1-9d7e-20002284166c" providerId="ADAL" clId="{F457E011-D3EF-4543-9F48-4C0884028E33}" dt="2023-10-05T17:08:04.187" v="9185" actId="478"/>
          <ac:spMkLst>
            <pc:docMk/>
            <pc:sldMk cId="2230297106" sldId="295"/>
            <ac:spMk id="29" creationId="{093FB459-BE01-8BA3-CC05-70CF27D6F91D}"/>
          </ac:spMkLst>
        </pc:spChg>
        <pc:spChg chg="del">
          <ac:chgData name="Paweł Smoliński" userId="86aeea19-1e41-4ba1-9d7e-20002284166c" providerId="ADAL" clId="{F457E011-D3EF-4543-9F48-4C0884028E33}" dt="2023-10-05T17:04:44.496" v="9083" actId="478"/>
          <ac:spMkLst>
            <pc:docMk/>
            <pc:sldMk cId="2230297106" sldId="295"/>
            <ac:spMk id="30" creationId="{778006C5-9C4D-A20B-FF4F-E56BA885E977}"/>
          </ac:spMkLst>
        </pc:spChg>
        <pc:spChg chg="add mod">
          <ac:chgData name="Paweł Smoliński" userId="86aeea19-1e41-4ba1-9d7e-20002284166c" providerId="ADAL" clId="{F457E011-D3EF-4543-9F48-4C0884028E33}" dt="2023-10-05T17:14:13.277" v="9502" actId="207"/>
          <ac:spMkLst>
            <pc:docMk/>
            <pc:sldMk cId="2230297106" sldId="295"/>
            <ac:spMk id="32" creationId="{A8FA8FCF-B587-B76D-84DB-BB12B7F2F0D7}"/>
          </ac:spMkLst>
        </pc:spChg>
        <pc:spChg chg="add mod">
          <ac:chgData name="Paweł Smoliński" userId="86aeea19-1e41-4ba1-9d7e-20002284166c" providerId="ADAL" clId="{F457E011-D3EF-4543-9F48-4C0884028E33}" dt="2023-10-05T17:14:37.857" v="9503" actId="207"/>
          <ac:spMkLst>
            <pc:docMk/>
            <pc:sldMk cId="2230297106" sldId="295"/>
            <ac:spMk id="33" creationId="{E10855E8-6289-6AF8-9766-25331E15D57C}"/>
          </ac:spMkLst>
        </pc:spChg>
        <pc:spChg chg="add mod">
          <ac:chgData name="Paweł Smoliński" userId="86aeea19-1e41-4ba1-9d7e-20002284166c" providerId="ADAL" clId="{F457E011-D3EF-4543-9F48-4C0884028E33}" dt="2023-10-05T17:15:10.622" v="9521" actId="20577"/>
          <ac:spMkLst>
            <pc:docMk/>
            <pc:sldMk cId="2230297106" sldId="295"/>
            <ac:spMk id="34" creationId="{27F2194F-CF76-5889-FE23-24562C7B9B4C}"/>
          </ac:spMkLst>
        </pc:spChg>
        <pc:spChg chg="add mod">
          <ac:chgData name="Paweł Smoliński" userId="86aeea19-1e41-4ba1-9d7e-20002284166c" providerId="ADAL" clId="{F457E011-D3EF-4543-9F48-4C0884028E33}" dt="2023-10-05T17:15:15.982" v="9535" actId="20577"/>
          <ac:spMkLst>
            <pc:docMk/>
            <pc:sldMk cId="2230297106" sldId="295"/>
            <ac:spMk id="36" creationId="{E9B88BF2-A5BF-AE51-4161-A182F13CBB4F}"/>
          </ac:spMkLst>
        </pc:spChg>
        <pc:spChg chg="del">
          <ac:chgData name="Paweł Smoliński" userId="86aeea19-1e41-4ba1-9d7e-20002284166c" providerId="ADAL" clId="{F457E011-D3EF-4543-9F48-4C0884028E33}" dt="2023-10-05T17:04:40.540" v="9081" actId="478"/>
          <ac:spMkLst>
            <pc:docMk/>
            <pc:sldMk cId="2230297106" sldId="295"/>
            <ac:spMk id="38" creationId="{1B545DFC-926E-8FEA-B7B1-7B1D59BB378C}"/>
          </ac:spMkLst>
        </pc:spChg>
        <pc:spChg chg="del">
          <ac:chgData name="Paweł Smoliński" userId="86aeea19-1e41-4ba1-9d7e-20002284166c" providerId="ADAL" clId="{F457E011-D3EF-4543-9F48-4C0884028E33}" dt="2023-10-05T17:04:40.540" v="9081" actId="478"/>
          <ac:spMkLst>
            <pc:docMk/>
            <pc:sldMk cId="2230297106" sldId="295"/>
            <ac:spMk id="41" creationId="{ED83CF16-4C33-1D00-8D2C-6C4B23D61600}"/>
          </ac:spMkLst>
        </pc:spChg>
        <pc:spChg chg="del">
          <ac:chgData name="Paweł Smoliński" userId="86aeea19-1e41-4ba1-9d7e-20002284166c" providerId="ADAL" clId="{F457E011-D3EF-4543-9F48-4C0884028E33}" dt="2023-10-05T17:04:40.540" v="9081" actId="478"/>
          <ac:spMkLst>
            <pc:docMk/>
            <pc:sldMk cId="2230297106" sldId="295"/>
            <ac:spMk id="42" creationId="{54128649-D2B7-2D73-2AD3-21E454736296}"/>
          </ac:spMkLst>
        </pc:spChg>
        <pc:spChg chg="add mod">
          <ac:chgData name="Paweł Smoliński" userId="86aeea19-1e41-4ba1-9d7e-20002284166c" providerId="ADAL" clId="{F457E011-D3EF-4543-9F48-4C0884028E33}" dt="2023-10-05T17:16:28.092" v="9594" actId="207"/>
          <ac:spMkLst>
            <pc:docMk/>
            <pc:sldMk cId="2230297106" sldId="295"/>
            <ac:spMk id="70" creationId="{A084DD01-17DC-A976-6B25-6433CCBF6ADD}"/>
          </ac:spMkLst>
        </pc:spChg>
        <pc:spChg chg="add mod">
          <ac:chgData name="Paweł Smoliński" userId="86aeea19-1e41-4ba1-9d7e-20002284166c" providerId="ADAL" clId="{F457E011-D3EF-4543-9F48-4C0884028E33}" dt="2023-10-05T17:18:24.498" v="9666" actId="1076"/>
          <ac:spMkLst>
            <pc:docMk/>
            <pc:sldMk cId="2230297106" sldId="295"/>
            <ac:spMk id="71" creationId="{B0B26352-D142-4E94-DEB8-E42E03B91A7D}"/>
          </ac:spMkLst>
        </pc:spChg>
        <pc:spChg chg="add mod">
          <ac:chgData name="Paweł Smoliński" userId="86aeea19-1e41-4ba1-9d7e-20002284166c" providerId="ADAL" clId="{F457E011-D3EF-4543-9F48-4C0884028E33}" dt="2023-10-05T17:18:47.397" v="9671" actId="208"/>
          <ac:spMkLst>
            <pc:docMk/>
            <pc:sldMk cId="2230297106" sldId="295"/>
            <ac:spMk id="72" creationId="{4F29719B-6A56-A9F5-0846-824CCD72601B}"/>
          </ac:spMkLst>
        </pc:spChg>
        <pc:spChg chg="add mod">
          <ac:chgData name="Paweł Smoliński" userId="86aeea19-1e41-4ba1-9d7e-20002284166c" providerId="ADAL" clId="{F457E011-D3EF-4543-9F48-4C0884028E33}" dt="2023-10-05T17:19:22.853" v="9725" actId="1076"/>
          <ac:spMkLst>
            <pc:docMk/>
            <pc:sldMk cId="2230297106" sldId="295"/>
            <ac:spMk id="73" creationId="{2BA54502-1A0F-D42C-EBD4-7188130B79CB}"/>
          </ac:spMkLst>
        </pc:spChg>
        <pc:spChg chg="add del mod">
          <ac:chgData name="Paweł Smoliński" userId="86aeea19-1e41-4ba1-9d7e-20002284166c" providerId="ADAL" clId="{F457E011-D3EF-4543-9F48-4C0884028E33}" dt="2023-10-05T17:20:24.501" v="9729"/>
          <ac:spMkLst>
            <pc:docMk/>
            <pc:sldMk cId="2230297106" sldId="295"/>
            <ac:spMk id="74" creationId="{AF68A4C6-4EBE-450D-3B6D-8C78E0D72399}"/>
          </ac:spMkLst>
        </pc:spChg>
        <pc:spChg chg="add del mod">
          <ac:chgData name="Paweł Smoliński" userId="86aeea19-1e41-4ba1-9d7e-20002284166c" providerId="ADAL" clId="{F457E011-D3EF-4543-9F48-4C0884028E33}" dt="2023-10-05T17:20:24.188" v="9728"/>
          <ac:spMkLst>
            <pc:docMk/>
            <pc:sldMk cId="2230297106" sldId="295"/>
            <ac:spMk id="75" creationId="{C6D6CA70-A3C4-4D87-057B-61770BD12A47}"/>
          </ac:spMkLst>
        </pc:spChg>
        <pc:graphicFrameChg chg="del">
          <ac:chgData name="Paweł Smoliński" userId="86aeea19-1e41-4ba1-9d7e-20002284166c" providerId="ADAL" clId="{F457E011-D3EF-4543-9F48-4C0884028E33}" dt="2023-10-05T17:04:40.540" v="9081" actId="478"/>
          <ac:graphicFrameMkLst>
            <pc:docMk/>
            <pc:sldMk cId="2230297106" sldId="295"/>
            <ac:graphicFrameMk id="40" creationId="{31E36C76-EF17-EEEF-B716-F31FE63F478B}"/>
          </ac:graphicFrameMkLst>
        </pc:graphicFrameChg>
        <pc:cxnChg chg="del mod">
          <ac:chgData name="Paweł Smoliński" userId="86aeea19-1e41-4ba1-9d7e-20002284166c" providerId="ADAL" clId="{F457E011-D3EF-4543-9F48-4C0884028E33}" dt="2023-10-05T17:04:40.540" v="9081" actId="478"/>
          <ac:cxnSpMkLst>
            <pc:docMk/>
            <pc:sldMk cId="2230297106" sldId="295"/>
            <ac:cxnSpMk id="14" creationId="{E97E090D-236C-3737-5B60-98E5E2B010F2}"/>
          </ac:cxnSpMkLst>
        </pc:cxnChg>
        <pc:cxnChg chg="add mod">
          <ac:chgData name="Paweł Smoliński" userId="86aeea19-1e41-4ba1-9d7e-20002284166c" providerId="ADAL" clId="{F457E011-D3EF-4543-9F48-4C0884028E33}" dt="2023-10-05T17:11:24.283" v="9427" actId="208"/>
          <ac:cxnSpMkLst>
            <pc:docMk/>
            <pc:sldMk cId="2230297106" sldId="295"/>
            <ac:cxnSpMk id="39" creationId="{DCAAE4A8-D2A1-DE47-5523-609C7A31FB4C}"/>
          </ac:cxnSpMkLst>
        </pc:cxnChg>
        <pc:cxnChg chg="add mod">
          <ac:chgData name="Paweł Smoliński" userId="86aeea19-1e41-4ba1-9d7e-20002284166c" providerId="ADAL" clId="{F457E011-D3EF-4543-9F48-4C0884028E33}" dt="2023-10-05T17:11:24.283" v="9427" actId="208"/>
          <ac:cxnSpMkLst>
            <pc:docMk/>
            <pc:sldMk cId="2230297106" sldId="295"/>
            <ac:cxnSpMk id="45" creationId="{EC221E17-24F0-A8A0-F7FB-1406FC9F2602}"/>
          </ac:cxnSpMkLst>
        </pc:cxnChg>
        <pc:cxnChg chg="add del mod">
          <ac:chgData name="Paweł Smoliński" userId="86aeea19-1e41-4ba1-9d7e-20002284166c" providerId="ADAL" clId="{F457E011-D3EF-4543-9F48-4C0884028E33}" dt="2023-10-05T17:11:37.053" v="9429" actId="11529"/>
          <ac:cxnSpMkLst>
            <pc:docMk/>
            <pc:sldMk cId="2230297106" sldId="295"/>
            <ac:cxnSpMk id="50" creationId="{EB4ED7A3-E83B-46BE-7E0A-4C8D082397B9}"/>
          </ac:cxnSpMkLst>
        </pc:cxnChg>
        <pc:cxnChg chg="add mod">
          <ac:chgData name="Paweł Smoliński" userId="86aeea19-1e41-4ba1-9d7e-20002284166c" providerId="ADAL" clId="{F457E011-D3EF-4543-9F48-4C0884028E33}" dt="2023-10-05T17:11:51.325" v="9435" actId="14100"/>
          <ac:cxnSpMkLst>
            <pc:docMk/>
            <pc:sldMk cId="2230297106" sldId="295"/>
            <ac:cxnSpMk id="51" creationId="{5FA96A7A-325C-2B39-0490-4943446256CE}"/>
          </ac:cxnSpMkLst>
        </pc:cxnChg>
        <pc:cxnChg chg="add del mod">
          <ac:chgData name="Paweł Smoliński" userId="86aeea19-1e41-4ba1-9d7e-20002284166c" providerId="ADAL" clId="{F457E011-D3EF-4543-9F48-4C0884028E33}" dt="2023-10-05T17:11:41.617" v="9431" actId="478"/>
          <ac:cxnSpMkLst>
            <pc:docMk/>
            <pc:sldMk cId="2230297106" sldId="295"/>
            <ac:cxnSpMk id="52" creationId="{0AE86D5A-3429-E04E-589A-EBE7845A74AC}"/>
          </ac:cxnSpMkLst>
        </pc:cxnChg>
        <pc:cxnChg chg="add mod">
          <ac:chgData name="Paweł Smoliński" userId="86aeea19-1e41-4ba1-9d7e-20002284166c" providerId="ADAL" clId="{F457E011-D3EF-4543-9F48-4C0884028E33}" dt="2023-10-05T17:11:57.236" v="9438" actId="14100"/>
          <ac:cxnSpMkLst>
            <pc:docMk/>
            <pc:sldMk cId="2230297106" sldId="295"/>
            <ac:cxnSpMk id="55" creationId="{FEE90811-707A-BFC6-ABA2-AEC2F25EF06C}"/>
          </ac:cxnSpMkLst>
        </pc:cxnChg>
        <pc:cxnChg chg="add mod">
          <ac:chgData name="Paweł Smoliński" userId="86aeea19-1e41-4ba1-9d7e-20002284166c" providerId="ADAL" clId="{F457E011-D3EF-4543-9F48-4C0884028E33}" dt="2023-10-05T17:12:08.365" v="9442" actId="14100"/>
          <ac:cxnSpMkLst>
            <pc:docMk/>
            <pc:sldMk cId="2230297106" sldId="295"/>
            <ac:cxnSpMk id="58" creationId="{44FB85D9-7D17-A59E-6CE8-8FE72BAC96D4}"/>
          </ac:cxnSpMkLst>
        </pc:cxnChg>
        <pc:cxnChg chg="add mod">
          <ac:chgData name="Paweł Smoliński" userId="86aeea19-1e41-4ba1-9d7e-20002284166c" providerId="ADAL" clId="{F457E011-D3EF-4543-9F48-4C0884028E33}" dt="2023-10-05T17:12:39.442" v="9446" actId="693"/>
          <ac:cxnSpMkLst>
            <pc:docMk/>
            <pc:sldMk cId="2230297106" sldId="295"/>
            <ac:cxnSpMk id="63" creationId="{949C32CC-812A-2406-5C04-4116B5D52BDB}"/>
          </ac:cxnSpMkLst>
        </pc:cxnChg>
        <pc:cxnChg chg="add mod">
          <ac:chgData name="Paweł Smoliński" userId="86aeea19-1e41-4ba1-9d7e-20002284166c" providerId="ADAL" clId="{F457E011-D3EF-4543-9F48-4C0884028E33}" dt="2023-10-05T17:12:46.118" v="9450" actId="14100"/>
          <ac:cxnSpMkLst>
            <pc:docMk/>
            <pc:sldMk cId="2230297106" sldId="295"/>
            <ac:cxnSpMk id="64" creationId="{0B6E8AA9-D70A-F96B-A87A-D14A3AD67891}"/>
          </ac:cxnSpMkLst>
        </pc:cxnChg>
        <pc:cxnChg chg="add del mod">
          <ac:chgData name="Paweł Smoliński" userId="86aeea19-1e41-4ba1-9d7e-20002284166c" providerId="ADAL" clId="{F457E011-D3EF-4543-9F48-4C0884028E33}" dt="2023-10-05T17:14:59.225" v="9508" actId="478"/>
          <ac:cxnSpMkLst>
            <pc:docMk/>
            <pc:sldMk cId="2230297106" sldId="295"/>
            <ac:cxnSpMk id="67" creationId="{DAE9FA3C-BA91-762F-4D3E-045102083C57}"/>
          </ac:cxnSpMkLst>
        </pc:cxnChg>
      </pc:sldChg>
      <pc:sldChg chg="addSp delSp modSp add mod delAnim modAnim">
        <pc:chgData name="Paweł Smoliński" userId="86aeea19-1e41-4ba1-9d7e-20002284166c" providerId="ADAL" clId="{F457E011-D3EF-4543-9F48-4C0884028E33}" dt="2023-10-06T16:37:19.046" v="11181" actId="14100"/>
        <pc:sldMkLst>
          <pc:docMk/>
          <pc:sldMk cId="1969125886" sldId="296"/>
        </pc:sldMkLst>
        <pc:spChg chg="mod">
          <ac:chgData name="Paweł Smoliński" userId="86aeea19-1e41-4ba1-9d7e-20002284166c" providerId="ADAL" clId="{F457E011-D3EF-4543-9F48-4C0884028E33}" dt="2023-10-05T17:28:20.522" v="10253" actId="20577"/>
          <ac:spMkLst>
            <pc:docMk/>
            <pc:sldMk cId="1969125886" sldId="296"/>
            <ac:spMk id="2" creationId="{87D5B222-3814-3237-663A-38FF71271956}"/>
          </ac:spMkLst>
        </pc:spChg>
        <pc:spChg chg="add del">
          <ac:chgData name="Paweł Smoliński" userId="86aeea19-1e41-4ba1-9d7e-20002284166c" providerId="ADAL" clId="{F457E011-D3EF-4543-9F48-4C0884028E33}" dt="2023-10-05T17:22:41.220" v="9768" actId="22"/>
          <ac:spMkLst>
            <pc:docMk/>
            <pc:sldMk cId="1969125886" sldId="296"/>
            <ac:spMk id="4" creationId="{D26F29CC-2F1A-FB53-A384-E66C7B7C7830}"/>
          </ac:spMkLst>
        </pc:spChg>
        <pc:spChg chg="del">
          <ac:chgData name="Paweł Smoliński" userId="86aeea19-1e41-4ba1-9d7e-20002284166c" providerId="ADAL" clId="{F457E011-D3EF-4543-9F48-4C0884028E33}" dt="2023-10-05T17:21:05.864" v="9756" actId="478"/>
          <ac:spMkLst>
            <pc:docMk/>
            <pc:sldMk cId="1969125886" sldId="296"/>
            <ac:spMk id="9" creationId="{9BB80418-A86F-D46F-B611-BD171CC2CA81}"/>
          </ac:spMkLst>
        </pc:spChg>
        <pc:spChg chg="del">
          <ac:chgData name="Paweł Smoliński" userId="86aeea19-1e41-4ba1-9d7e-20002284166c" providerId="ADAL" clId="{F457E011-D3EF-4543-9F48-4C0884028E33}" dt="2023-10-05T17:21:05.864" v="9756" actId="478"/>
          <ac:spMkLst>
            <pc:docMk/>
            <pc:sldMk cId="1969125886" sldId="296"/>
            <ac:spMk id="10" creationId="{03A872D6-C775-83EC-24C3-814551DC9C1A}"/>
          </ac:spMkLst>
        </pc:spChg>
        <pc:spChg chg="del mod">
          <ac:chgData name="Paweł Smoliński" userId="86aeea19-1e41-4ba1-9d7e-20002284166c" providerId="ADAL" clId="{F457E011-D3EF-4543-9F48-4C0884028E33}" dt="2023-10-05T17:22:38.870" v="9766" actId="478"/>
          <ac:spMkLst>
            <pc:docMk/>
            <pc:sldMk cId="1969125886" sldId="296"/>
            <ac:spMk id="11" creationId="{D8F7ABBE-65FC-C6C1-A105-D1F432AF25D0}"/>
          </ac:spMkLst>
        </pc:spChg>
        <pc:spChg chg="add mod">
          <ac:chgData name="Paweł Smoliński" userId="86aeea19-1e41-4ba1-9d7e-20002284166c" providerId="ADAL" clId="{F457E011-D3EF-4543-9F48-4C0884028E33}" dt="2023-10-05T17:28:05.545" v="10231" actId="1035"/>
          <ac:spMkLst>
            <pc:docMk/>
            <pc:sldMk cId="1969125886" sldId="296"/>
            <ac:spMk id="12" creationId="{6FBDECFD-60E5-C048-CC7F-496B9AEB99CA}"/>
          </ac:spMkLst>
        </pc:spChg>
        <pc:spChg chg="add del mod">
          <ac:chgData name="Paweł Smoliński" userId="86aeea19-1e41-4ba1-9d7e-20002284166c" providerId="ADAL" clId="{F457E011-D3EF-4543-9F48-4C0884028E33}" dt="2023-10-05T17:23:01.711" v="9773" actId="478"/>
          <ac:spMkLst>
            <pc:docMk/>
            <pc:sldMk cId="1969125886" sldId="296"/>
            <ac:spMk id="13" creationId="{860797B7-38F5-D0D0-CAAE-E10E2D62FD30}"/>
          </ac:spMkLst>
        </pc:spChg>
        <pc:spChg chg="add mod">
          <ac:chgData name="Paweł Smoliński" userId="86aeea19-1e41-4ba1-9d7e-20002284166c" providerId="ADAL" clId="{F457E011-D3EF-4543-9F48-4C0884028E33}" dt="2023-10-05T17:24:31.215" v="9906" actId="20577"/>
          <ac:spMkLst>
            <pc:docMk/>
            <pc:sldMk cId="1969125886" sldId="296"/>
            <ac:spMk id="14" creationId="{7248677E-B2C3-AE3B-5DAE-D934BC6CAB46}"/>
          </ac:spMkLst>
        </pc:spChg>
        <pc:spChg chg="add mod">
          <ac:chgData name="Paweł Smoliński" userId="86aeea19-1e41-4ba1-9d7e-20002284166c" providerId="ADAL" clId="{F457E011-D3EF-4543-9F48-4C0884028E33}" dt="2023-10-05T17:26:36.789" v="10084" actId="20577"/>
          <ac:spMkLst>
            <pc:docMk/>
            <pc:sldMk cId="1969125886" sldId="296"/>
            <ac:spMk id="15" creationId="{342E3C03-8998-1A7D-29DB-03FE1D7E1D97}"/>
          </ac:spMkLst>
        </pc:spChg>
        <pc:spChg chg="del">
          <ac:chgData name="Paweł Smoliński" userId="86aeea19-1e41-4ba1-9d7e-20002284166c" providerId="ADAL" clId="{F457E011-D3EF-4543-9F48-4C0884028E33}" dt="2023-10-05T17:21:05.864" v="9756" actId="478"/>
          <ac:spMkLst>
            <pc:docMk/>
            <pc:sldMk cId="1969125886" sldId="296"/>
            <ac:spMk id="20" creationId="{46EB866A-A835-96C0-7539-22CC3AF8EE24}"/>
          </ac:spMkLst>
        </pc:spChg>
        <pc:spChg chg="add mod">
          <ac:chgData name="Paweł Smoliński" userId="86aeea19-1e41-4ba1-9d7e-20002284166c" providerId="ADAL" clId="{F457E011-D3EF-4543-9F48-4C0884028E33}" dt="2023-10-05T17:26:37.493" v="10085" actId="1076"/>
          <ac:spMkLst>
            <pc:docMk/>
            <pc:sldMk cId="1969125886" sldId="296"/>
            <ac:spMk id="23" creationId="{6800FB6E-C2A8-D094-31C6-679C0B045EC9}"/>
          </ac:spMkLst>
        </pc:spChg>
        <pc:spChg chg="add mod">
          <ac:chgData name="Paweł Smoliński" userId="86aeea19-1e41-4ba1-9d7e-20002284166c" providerId="ADAL" clId="{F457E011-D3EF-4543-9F48-4C0884028E33}" dt="2023-10-05T17:26:28.441" v="10077" actId="1076"/>
          <ac:spMkLst>
            <pc:docMk/>
            <pc:sldMk cId="1969125886" sldId="296"/>
            <ac:spMk id="24" creationId="{F778BD11-5BDB-ED7B-0C40-E2707EF5F443}"/>
          </ac:spMkLst>
        </pc:spChg>
        <pc:spChg chg="add mod">
          <ac:chgData name="Paweł Smoliński" userId="86aeea19-1e41-4ba1-9d7e-20002284166c" providerId="ADAL" clId="{F457E011-D3EF-4543-9F48-4C0884028E33}" dt="2023-10-06T16:37:19.046" v="11181" actId="14100"/>
          <ac:spMkLst>
            <pc:docMk/>
            <pc:sldMk cId="1969125886" sldId="296"/>
            <ac:spMk id="26" creationId="{3CD636DE-FC30-956A-C257-299D216E6353}"/>
          </ac:spMkLst>
        </pc:spChg>
        <pc:spChg chg="add mod">
          <ac:chgData name="Paweł Smoliński" userId="86aeea19-1e41-4ba1-9d7e-20002284166c" providerId="ADAL" clId="{F457E011-D3EF-4543-9F48-4C0884028E33}" dt="2023-10-05T17:28:13.595" v="10251" actId="20577"/>
          <ac:spMkLst>
            <pc:docMk/>
            <pc:sldMk cId="1969125886" sldId="296"/>
            <ac:spMk id="27" creationId="{7D009D0C-AC60-A4BA-3A52-1F602F90C5DC}"/>
          </ac:spMkLst>
        </pc:spChg>
        <pc:spChg chg="del">
          <ac:chgData name="Paweł Smoliński" userId="86aeea19-1e41-4ba1-9d7e-20002284166c" providerId="ADAL" clId="{F457E011-D3EF-4543-9F48-4C0884028E33}" dt="2023-10-05T17:21:05.864" v="9756" actId="478"/>
          <ac:spMkLst>
            <pc:docMk/>
            <pc:sldMk cId="1969125886" sldId="296"/>
            <ac:spMk id="32" creationId="{A8FA8FCF-B587-B76D-84DB-BB12B7F2F0D7}"/>
          </ac:spMkLst>
        </pc:spChg>
        <pc:spChg chg="del">
          <ac:chgData name="Paweł Smoliński" userId="86aeea19-1e41-4ba1-9d7e-20002284166c" providerId="ADAL" clId="{F457E011-D3EF-4543-9F48-4C0884028E33}" dt="2023-10-05T17:21:05.864" v="9756" actId="478"/>
          <ac:spMkLst>
            <pc:docMk/>
            <pc:sldMk cId="1969125886" sldId="296"/>
            <ac:spMk id="33" creationId="{E10855E8-6289-6AF8-9766-25331E15D57C}"/>
          </ac:spMkLst>
        </pc:spChg>
        <pc:spChg chg="del">
          <ac:chgData name="Paweł Smoliński" userId="86aeea19-1e41-4ba1-9d7e-20002284166c" providerId="ADAL" clId="{F457E011-D3EF-4543-9F48-4C0884028E33}" dt="2023-10-05T17:21:11.320" v="9762" actId="478"/>
          <ac:spMkLst>
            <pc:docMk/>
            <pc:sldMk cId="1969125886" sldId="296"/>
            <ac:spMk id="34" creationId="{27F2194F-CF76-5889-FE23-24562C7B9B4C}"/>
          </ac:spMkLst>
        </pc:spChg>
        <pc:spChg chg="del">
          <ac:chgData name="Paweł Smoliński" userId="86aeea19-1e41-4ba1-9d7e-20002284166c" providerId="ADAL" clId="{F457E011-D3EF-4543-9F48-4C0884028E33}" dt="2023-10-05T17:21:12.320" v="9763" actId="478"/>
          <ac:spMkLst>
            <pc:docMk/>
            <pc:sldMk cId="1969125886" sldId="296"/>
            <ac:spMk id="36" creationId="{E9B88BF2-A5BF-AE51-4161-A182F13CBB4F}"/>
          </ac:spMkLst>
        </pc:spChg>
        <pc:spChg chg="del">
          <ac:chgData name="Paweł Smoliński" userId="86aeea19-1e41-4ba1-9d7e-20002284166c" providerId="ADAL" clId="{F457E011-D3EF-4543-9F48-4C0884028E33}" dt="2023-10-05T17:21:07.052" v="9757" actId="478"/>
          <ac:spMkLst>
            <pc:docMk/>
            <pc:sldMk cId="1969125886" sldId="296"/>
            <ac:spMk id="70" creationId="{A084DD01-17DC-A976-6B25-6433CCBF6ADD}"/>
          </ac:spMkLst>
        </pc:spChg>
        <pc:spChg chg="del">
          <ac:chgData name="Paweł Smoliński" userId="86aeea19-1e41-4ba1-9d7e-20002284166c" providerId="ADAL" clId="{F457E011-D3EF-4543-9F48-4C0884028E33}" dt="2023-10-05T17:20:31.132" v="9731" actId="478"/>
          <ac:spMkLst>
            <pc:docMk/>
            <pc:sldMk cId="1969125886" sldId="296"/>
            <ac:spMk id="71" creationId="{B0B26352-D142-4E94-DEB8-E42E03B91A7D}"/>
          </ac:spMkLst>
        </pc:spChg>
        <pc:spChg chg="del">
          <ac:chgData name="Paweł Smoliński" userId="86aeea19-1e41-4ba1-9d7e-20002284166c" providerId="ADAL" clId="{F457E011-D3EF-4543-9F48-4C0884028E33}" dt="2023-10-05T17:21:05.864" v="9756" actId="478"/>
          <ac:spMkLst>
            <pc:docMk/>
            <pc:sldMk cId="1969125886" sldId="296"/>
            <ac:spMk id="72" creationId="{4F29719B-6A56-A9F5-0846-824CCD72601B}"/>
          </ac:spMkLst>
        </pc:spChg>
        <pc:spChg chg="del">
          <ac:chgData name="Paweł Smoliński" userId="86aeea19-1e41-4ba1-9d7e-20002284166c" providerId="ADAL" clId="{F457E011-D3EF-4543-9F48-4C0884028E33}" dt="2023-10-05T17:21:08.428" v="9758" actId="478"/>
          <ac:spMkLst>
            <pc:docMk/>
            <pc:sldMk cId="1969125886" sldId="296"/>
            <ac:spMk id="73" creationId="{2BA54502-1A0F-D42C-EBD4-7188130B79CB}"/>
          </ac:spMkLst>
        </pc:spChg>
        <pc:cxnChg chg="del mod">
          <ac:chgData name="Paweł Smoliński" userId="86aeea19-1e41-4ba1-9d7e-20002284166c" providerId="ADAL" clId="{F457E011-D3EF-4543-9F48-4C0884028E33}" dt="2023-10-05T17:21:05.864" v="9756" actId="478"/>
          <ac:cxnSpMkLst>
            <pc:docMk/>
            <pc:sldMk cId="1969125886" sldId="296"/>
            <ac:cxnSpMk id="39" creationId="{DCAAE4A8-D2A1-DE47-5523-609C7A31FB4C}"/>
          </ac:cxnSpMkLst>
        </pc:cxnChg>
        <pc:cxnChg chg="del mod">
          <ac:chgData name="Paweł Smoliński" userId="86aeea19-1e41-4ba1-9d7e-20002284166c" providerId="ADAL" clId="{F457E011-D3EF-4543-9F48-4C0884028E33}" dt="2023-10-05T17:21:05.864" v="9756" actId="478"/>
          <ac:cxnSpMkLst>
            <pc:docMk/>
            <pc:sldMk cId="1969125886" sldId="296"/>
            <ac:cxnSpMk id="45" creationId="{EC221E17-24F0-A8A0-F7FB-1406FC9F2602}"/>
          </ac:cxnSpMkLst>
        </pc:cxnChg>
        <pc:cxnChg chg="del mod">
          <ac:chgData name="Paweł Smoliński" userId="86aeea19-1e41-4ba1-9d7e-20002284166c" providerId="ADAL" clId="{F457E011-D3EF-4543-9F48-4C0884028E33}" dt="2023-10-05T17:21:09.069" v="9759" actId="478"/>
          <ac:cxnSpMkLst>
            <pc:docMk/>
            <pc:sldMk cId="1969125886" sldId="296"/>
            <ac:cxnSpMk id="51" creationId="{5FA96A7A-325C-2B39-0490-4943446256CE}"/>
          </ac:cxnSpMkLst>
        </pc:cxnChg>
        <pc:cxnChg chg="del mod">
          <ac:chgData name="Paweł Smoliński" userId="86aeea19-1e41-4ba1-9d7e-20002284166c" providerId="ADAL" clId="{F457E011-D3EF-4543-9F48-4C0884028E33}" dt="2023-10-05T17:21:09.631" v="9760" actId="478"/>
          <ac:cxnSpMkLst>
            <pc:docMk/>
            <pc:sldMk cId="1969125886" sldId="296"/>
            <ac:cxnSpMk id="55" creationId="{FEE90811-707A-BFC6-ABA2-AEC2F25EF06C}"/>
          </ac:cxnSpMkLst>
        </pc:cxnChg>
        <pc:cxnChg chg="del mod">
          <ac:chgData name="Paweł Smoliński" userId="86aeea19-1e41-4ba1-9d7e-20002284166c" providerId="ADAL" clId="{F457E011-D3EF-4543-9F48-4C0884028E33}" dt="2023-10-05T17:21:10.382" v="9761" actId="478"/>
          <ac:cxnSpMkLst>
            <pc:docMk/>
            <pc:sldMk cId="1969125886" sldId="296"/>
            <ac:cxnSpMk id="58" creationId="{44FB85D9-7D17-A59E-6CE8-8FE72BAC96D4}"/>
          </ac:cxnSpMkLst>
        </pc:cxnChg>
        <pc:cxnChg chg="del mod">
          <ac:chgData name="Paweł Smoliński" userId="86aeea19-1e41-4ba1-9d7e-20002284166c" providerId="ADAL" clId="{F457E011-D3EF-4543-9F48-4C0884028E33}" dt="2023-10-05T17:21:05.864" v="9756" actId="478"/>
          <ac:cxnSpMkLst>
            <pc:docMk/>
            <pc:sldMk cId="1969125886" sldId="296"/>
            <ac:cxnSpMk id="63" creationId="{949C32CC-812A-2406-5C04-4116B5D52BDB}"/>
          </ac:cxnSpMkLst>
        </pc:cxnChg>
        <pc:cxnChg chg="del mod">
          <ac:chgData name="Paweł Smoliński" userId="86aeea19-1e41-4ba1-9d7e-20002284166c" providerId="ADAL" clId="{F457E011-D3EF-4543-9F48-4C0884028E33}" dt="2023-10-05T17:21:05.864" v="9756" actId="478"/>
          <ac:cxnSpMkLst>
            <pc:docMk/>
            <pc:sldMk cId="1969125886" sldId="296"/>
            <ac:cxnSpMk id="64" creationId="{0B6E8AA9-D70A-F96B-A87A-D14A3AD67891}"/>
          </ac:cxnSpMkLst>
        </pc:cxnChg>
      </pc:sldChg>
      <pc:sldChg chg="addSp delSp modSp add mod delAnim">
        <pc:chgData name="Paweł Smoliński" userId="86aeea19-1e41-4ba1-9d7e-20002284166c" providerId="ADAL" clId="{F457E011-D3EF-4543-9F48-4C0884028E33}" dt="2023-10-06T23:02:10.572" v="17419" actId="20577"/>
        <pc:sldMkLst>
          <pc:docMk/>
          <pc:sldMk cId="3266233393" sldId="297"/>
        </pc:sldMkLst>
        <pc:spChg chg="mod">
          <ac:chgData name="Paweł Smoliński" userId="86aeea19-1e41-4ba1-9d7e-20002284166c" providerId="ADAL" clId="{F457E011-D3EF-4543-9F48-4C0884028E33}" dt="2023-10-06T23:02:10.572" v="17419" actId="20577"/>
          <ac:spMkLst>
            <pc:docMk/>
            <pc:sldMk cId="3266233393" sldId="297"/>
            <ac:spMk id="2" creationId="{87D5B222-3814-3237-663A-38FF71271956}"/>
          </ac:spMkLst>
        </pc:spChg>
        <pc:spChg chg="del">
          <ac:chgData name="Paweł Smoliński" userId="86aeea19-1e41-4ba1-9d7e-20002284166c" providerId="ADAL" clId="{F457E011-D3EF-4543-9F48-4C0884028E33}" dt="2023-10-05T17:29:39.460" v="10255" actId="478"/>
          <ac:spMkLst>
            <pc:docMk/>
            <pc:sldMk cId="3266233393" sldId="297"/>
            <ac:spMk id="12" creationId="{6FBDECFD-60E5-C048-CC7F-496B9AEB99CA}"/>
          </ac:spMkLst>
        </pc:spChg>
        <pc:spChg chg="del">
          <ac:chgData name="Paweł Smoliński" userId="86aeea19-1e41-4ba1-9d7e-20002284166c" providerId="ADAL" clId="{F457E011-D3EF-4543-9F48-4C0884028E33}" dt="2023-10-05T17:29:39.460" v="10255" actId="478"/>
          <ac:spMkLst>
            <pc:docMk/>
            <pc:sldMk cId="3266233393" sldId="297"/>
            <ac:spMk id="14" creationId="{7248677E-B2C3-AE3B-5DAE-D934BC6CAB46}"/>
          </ac:spMkLst>
        </pc:spChg>
        <pc:spChg chg="del">
          <ac:chgData name="Paweł Smoliński" userId="86aeea19-1e41-4ba1-9d7e-20002284166c" providerId="ADAL" clId="{F457E011-D3EF-4543-9F48-4C0884028E33}" dt="2023-10-05T17:29:39.460" v="10255" actId="478"/>
          <ac:spMkLst>
            <pc:docMk/>
            <pc:sldMk cId="3266233393" sldId="297"/>
            <ac:spMk id="15" creationId="{342E3C03-8998-1A7D-29DB-03FE1D7E1D97}"/>
          </ac:spMkLst>
        </pc:spChg>
        <pc:spChg chg="del">
          <ac:chgData name="Paweł Smoliński" userId="86aeea19-1e41-4ba1-9d7e-20002284166c" providerId="ADAL" clId="{F457E011-D3EF-4543-9F48-4C0884028E33}" dt="2023-10-05T17:29:39.460" v="10255" actId="478"/>
          <ac:spMkLst>
            <pc:docMk/>
            <pc:sldMk cId="3266233393" sldId="297"/>
            <ac:spMk id="23" creationId="{6800FB6E-C2A8-D094-31C6-679C0B045EC9}"/>
          </ac:spMkLst>
        </pc:spChg>
        <pc:spChg chg="del">
          <ac:chgData name="Paweł Smoliński" userId="86aeea19-1e41-4ba1-9d7e-20002284166c" providerId="ADAL" clId="{F457E011-D3EF-4543-9F48-4C0884028E33}" dt="2023-10-05T17:29:39.460" v="10255" actId="478"/>
          <ac:spMkLst>
            <pc:docMk/>
            <pc:sldMk cId="3266233393" sldId="297"/>
            <ac:spMk id="24" creationId="{F778BD11-5BDB-ED7B-0C40-E2707EF5F443}"/>
          </ac:spMkLst>
        </pc:spChg>
        <pc:spChg chg="del">
          <ac:chgData name="Paweł Smoliński" userId="86aeea19-1e41-4ba1-9d7e-20002284166c" providerId="ADAL" clId="{F457E011-D3EF-4543-9F48-4C0884028E33}" dt="2023-10-05T17:29:39.460" v="10255" actId="478"/>
          <ac:spMkLst>
            <pc:docMk/>
            <pc:sldMk cId="3266233393" sldId="297"/>
            <ac:spMk id="26" creationId="{3CD636DE-FC30-956A-C257-299D216E6353}"/>
          </ac:spMkLst>
        </pc:spChg>
        <pc:graphicFrameChg chg="add mod modGraphic">
          <ac:chgData name="Paweł Smoliński" userId="86aeea19-1e41-4ba1-9d7e-20002284166c" providerId="ADAL" clId="{F457E011-D3EF-4543-9F48-4C0884028E33}" dt="2023-10-05T17:41:11.043" v="10661"/>
          <ac:graphicFrameMkLst>
            <pc:docMk/>
            <pc:sldMk cId="3266233393" sldId="297"/>
            <ac:graphicFrameMk id="3" creationId="{3856E194-D929-E281-C9C1-D37EB3F22BA7}"/>
          </ac:graphicFrameMkLst>
        </pc:graphicFrameChg>
      </pc:sldChg>
      <pc:sldChg chg="addSp delSp modSp add mod modAnim">
        <pc:chgData name="Paweł Smoliński" userId="86aeea19-1e41-4ba1-9d7e-20002284166c" providerId="ADAL" clId="{F457E011-D3EF-4543-9F48-4C0884028E33}" dt="2023-10-06T16:37:35.896" v="11182" actId="1076"/>
        <pc:sldMkLst>
          <pc:docMk/>
          <pc:sldMk cId="850645977" sldId="298"/>
        </pc:sldMkLst>
        <pc:spChg chg="mod">
          <ac:chgData name="Paweł Smoliński" userId="86aeea19-1e41-4ba1-9d7e-20002284166c" providerId="ADAL" clId="{F457E011-D3EF-4543-9F48-4C0884028E33}" dt="2023-10-05T17:45:59.928" v="10685" actId="313"/>
          <ac:spMkLst>
            <pc:docMk/>
            <pc:sldMk cId="850645977" sldId="298"/>
            <ac:spMk id="2" creationId="{87D5B222-3814-3237-663A-38FF71271956}"/>
          </ac:spMkLst>
        </pc:spChg>
        <pc:spChg chg="add del mod">
          <ac:chgData name="Paweł Smoliński" userId="86aeea19-1e41-4ba1-9d7e-20002284166c" providerId="ADAL" clId="{F457E011-D3EF-4543-9F48-4C0884028E33}" dt="2023-10-06T16:17:15.577" v="10708" actId="478"/>
          <ac:spMkLst>
            <pc:docMk/>
            <pc:sldMk cId="850645977" sldId="298"/>
            <ac:spMk id="3" creationId="{8807E289-F6F0-4C08-21DF-80FD556CEC48}"/>
          </ac:spMkLst>
        </pc:spChg>
        <pc:spChg chg="del">
          <ac:chgData name="Paweł Smoliński" userId="86aeea19-1e41-4ba1-9d7e-20002284166c" providerId="ADAL" clId="{F457E011-D3EF-4543-9F48-4C0884028E33}" dt="2023-10-05T17:46:09.465" v="10690" actId="478"/>
          <ac:spMkLst>
            <pc:docMk/>
            <pc:sldMk cId="850645977" sldId="298"/>
            <ac:spMk id="3" creationId="{E9AAA6A8-0945-86C6-4E37-98539994D66F}"/>
          </ac:spMkLst>
        </pc:spChg>
        <pc:spChg chg="add del mod">
          <ac:chgData name="Paweł Smoliński" userId="86aeea19-1e41-4ba1-9d7e-20002284166c" providerId="ADAL" clId="{F457E011-D3EF-4543-9F48-4C0884028E33}" dt="2023-10-06T16:28:00.855" v="10954" actId="20577"/>
          <ac:spMkLst>
            <pc:docMk/>
            <pc:sldMk cId="850645977" sldId="298"/>
            <ac:spMk id="4" creationId="{5EE3AE4D-1C88-4AAE-CFC2-56DA7B1F5FE7}"/>
          </ac:spMkLst>
        </pc:spChg>
        <pc:spChg chg="del">
          <ac:chgData name="Paweł Smoliński" userId="86aeea19-1e41-4ba1-9d7e-20002284166c" providerId="ADAL" clId="{F457E011-D3EF-4543-9F48-4C0884028E33}" dt="2023-10-05T17:46:05.853" v="10687" actId="478"/>
          <ac:spMkLst>
            <pc:docMk/>
            <pc:sldMk cId="850645977" sldId="298"/>
            <ac:spMk id="4" creationId="{735C81F4-4F92-4A64-3C14-169D7FC3FDC3}"/>
          </ac:spMkLst>
        </pc:spChg>
        <pc:spChg chg="add del mod">
          <ac:chgData name="Paweł Smoliński" userId="86aeea19-1e41-4ba1-9d7e-20002284166c" providerId="ADAL" clId="{F457E011-D3EF-4543-9F48-4C0884028E33}" dt="2023-10-06T16:27:05.826" v="10936" actId="1036"/>
          <ac:spMkLst>
            <pc:docMk/>
            <pc:sldMk cId="850645977" sldId="298"/>
            <ac:spMk id="7" creationId="{194DD1EA-000F-40BD-649F-55155B624751}"/>
          </ac:spMkLst>
        </pc:spChg>
        <pc:spChg chg="del">
          <ac:chgData name="Paweł Smoliński" userId="86aeea19-1e41-4ba1-9d7e-20002284166c" providerId="ADAL" clId="{F457E011-D3EF-4543-9F48-4C0884028E33}" dt="2023-10-05T17:46:07.011" v="10688" actId="478"/>
          <ac:spMkLst>
            <pc:docMk/>
            <pc:sldMk cId="850645977" sldId="298"/>
            <ac:spMk id="7" creationId="{FA431110-2292-8B74-E504-945EA0793670}"/>
          </ac:spMkLst>
        </pc:spChg>
        <pc:spChg chg="add del mod">
          <ac:chgData name="Paweł Smoliński" userId="86aeea19-1e41-4ba1-9d7e-20002284166c" providerId="ADAL" clId="{F457E011-D3EF-4543-9F48-4C0884028E33}" dt="2023-10-06T16:27:05.826" v="10936" actId="1036"/>
          <ac:spMkLst>
            <pc:docMk/>
            <pc:sldMk cId="850645977" sldId="298"/>
            <ac:spMk id="9" creationId="{AEB9B202-4FB6-8701-CB2B-4D2F1A36CA10}"/>
          </ac:spMkLst>
        </pc:spChg>
        <pc:spChg chg="add del mod">
          <ac:chgData name="Paweł Smoliński" userId="86aeea19-1e41-4ba1-9d7e-20002284166c" providerId="ADAL" clId="{F457E011-D3EF-4543-9F48-4C0884028E33}" dt="2023-10-06T16:27:05.826" v="10936" actId="1036"/>
          <ac:spMkLst>
            <pc:docMk/>
            <pc:sldMk cId="850645977" sldId="298"/>
            <ac:spMk id="10" creationId="{175BDB44-F4EE-3909-45C1-55EA875D4837}"/>
          </ac:spMkLst>
        </pc:spChg>
        <pc:spChg chg="del">
          <ac:chgData name="Paweł Smoliński" userId="86aeea19-1e41-4ba1-9d7e-20002284166c" providerId="ADAL" clId="{F457E011-D3EF-4543-9F48-4C0884028E33}" dt="2023-10-05T17:46:08.605" v="10689" actId="478"/>
          <ac:spMkLst>
            <pc:docMk/>
            <pc:sldMk cId="850645977" sldId="298"/>
            <ac:spMk id="10" creationId="{C62C7B78-C433-6F7B-BEC7-82481AD97EB2}"/>
          </ac:spMkLst>
        </pc:spChg>
        <pc:spChg chg="del">
          <ac:chgData name="Paweł Smoliński" userId="86aeea19-1e41-4ba1-9d7e-20002284166c" providerId="ADAL" clId="{F457E011-D3EF-4543-9F48-4C0884028E33}" dt="2023-10-05T17:46:04.697" v="10686" actId="478"/>
          <ac:spMkLst>
            <pc:docMk/>
            <pc:sldMk cId="850645977" sldId="298"/>
            <ac:spMk id="11" creationId="{087A7045-4740-B589-81DF-BEBC8F9C0664}"/>
          </ac:spMkLst>
        </pc:spChg>
        <pc:spChg chg="add del mod">
          <ac:chgData name="Paweł Smoliński" userId="86aeea19-1e41-4ba1-9d7e-20002284166c" providerId="ADAL" clId="{F457E011-D3EF-4543-9F48-4C0884028E33}" dt="2023-10-06T16:27:05.826" v="10936" actId="1036"/>
          <ac:spMkLst>
            <pc:docMk/>
            <pc:sldMk cId="850645977" sldId="298"/>
            <ac:spMk id="11" creationId="{389050A9-9C59-280B-C411-24701A3A3A7C}"/>
          </ac:spMkLst>
        </pc:spChg>
        <pc:spChg chg="add del mod">
          <ac:chgData name="Paweł Smoliński" userId="86aeea19-1e41-4ba1-9d7e-20002284166c" providerId="ADAL" clId="{F457E011-D3EF-4543-9F48-4C0884028E33}" dt="2023-10-06T16:27:05.826" v="10936" actId="1036"/>
          <ac:spMkLst>
            <pc:docMk/>
            <pc:sldMk cId="850645977" sldId="298"/>
            <ac:spMk id="12" creationId="{A6A25C71-ACB1-A603-6043-175CCA798CD7}"/>
          </ac:spMkLst>
        </pc:spChg>
        <pc:spChg chg="add del mod">
          <ac:chgData name="Paweł Smoliński" userId="86aeea19-1e41-4ba1-9d7e-20002284166c" providerId="ADAL" clId="{F457E011-D3EF-4543-9F48-4C0884028E33}" dt="2023-10-06T16:27:05.826" v="10936" actId="1036"/>
          <ac:spMkLst>
            <pc:docMk/>
            <pc:sldMk cId="850645977" sldId="298"/>
            <ac:spMk id="13" creationId="{3A5FC2C0-CBA6-E13B-7E14-80F2371369F4}"/>
          </ac:spMkLst>
        </pc:spChg>
        <pc:spChg chg="del">
          <ac:chgData name="Paweł Smoliński" userId="86aeea19-1e41-4ba1-9d7e-20002284166c" providerId="ADAL" clId="{F457E011-D3EF-4543-9F48-4C0884028E33}" dt="2023-10-05T17:46:04.697" v="10686" actId="478"/>
          <ac:spMkLst>
            <pc:docMk/>
            <pc:sldMk cId="850645977" sldId="298"/>
            <ac:spMk id="13" creationId="{7C585145-129B-EA06-3FA2-AE2A25FA5C84}"/>
          </ac:spMkLst>
        </pc:spChg>
        <pc:spChg chg="del">
          <ac:chgData name="Paweł Smoliński" userId="86aeea19-1e41-4ba1-9d7e-20002284166c" providerId="ADAL" clId="{F457E011-D3EF-4543-9F48-4C0884028E33}" dt="2023-10-05T17:46:04.697" v="10686" actId="478"/>
          <ac:spMkLst>
            <pc:docMk/>
            <pc:sldMk cId="850645977" sldId="298"/>
            <ac:spMk id="14" creationId="{9DC764E5-386C-A688-67E1-89D17F5CA909}"/>
          </ac:spMkLst>
        </pc:spChg>
        <pc:spChg chg="add mod">
          <ac:chgData name="Paweł Smoliński" userId="86aeea19-1e41-4ba1-9d7e-20002284166c" providerId="ADAL" clId="{F457E011-D3EF-4543-9F48-4C0884028E33}" dt="2023-10-06T16:27:45.059" v="10948" actId="20577"/>
          <ac:spMkLst>
            <pc:docMk/>
            <pc:sldMk cId="850645977" sldId="298"/>
            <ac:spMk id="15" creationId="{181A6AEC-B2FB-4711-74AE-946AC1FC39D7}"/>
          </ac:spMkLst>
        </pc:spChg>
        <pc:spChg chg="del">
          <ac:chgData name="Paweł Smoliński" userId="86aeea19-1e41-4ba1-9d7e-20002284166c" providerId="ADAL" clId="{F457E011-D3EF-4543-9F48-4C0884028E33}" dt="2023-10-05T17:46:04.697" v="10686" actId="478"/>
          <ac:spMkLst>
            <pc:docMk/>
            <pc:sldMk cId="850645977" sldId="298"/>
            <ac:spMk id="15" creationId="{A7F6617D-830F-A7FF-2D5A-CB8DB1CA3479}"/>
          </ac:spMkLst>
        </pc:spChg>
        <pc:spChg chg="add mod">
          <ac:chgData name="Paweł Smoliński" userId="86aeea19-1e41-4ba1-9d7e-20002284166c" providerId="ADAL" clId="{F457E011-D3EF-4543-9F48-4C0884028E33}" dt="2023-10-06T16:27:27.335" v="10940" actId="1076"/>
          <ac:spMkLst>
            <pc:docMk/>
            <pc:sldMk cId="850645977" sldId="298"/>
            <ac:spMk id="20" creationId="{231BD122-F3C1-C357-3715-350859B98C82}"/>
          </ac:spMkLst>
        </pc:spChg>
        <pc:spChg chg="del">
          <ac:chgData name="Paweł Smoliński" userId="86aeea19-1e41-4ba1-9d7e-20002284166c" providerId="ADAL" clId="{F457E011-D3EF-4543-9F48-4C0884028E33}" dt="2023-10-05T17:46:04.697" v="10686" actId="478"/>
          <ac:spMkLst>
            <pc:docMk/>
            <pc:sldMk cId="850645977" sldId="298"/>
            <ac:spMk id="20" creationId="{F37B5349-6A52-D6BB-FAAB-309B1050523F}"/>
          </ac:spMkLst>
        </pc:spChg>
        <pc:spChg chg="add mod">
          <ac:chgData name="Paweł Smoliński" userId="86aeea19-1e41-4ba1-9d7e-20002284166c" providerId="ADAL" clId="{F457E011-D3EF-4543-9F48-4C0884028E33}" dt="2023-10-06T16:27:27.335" v="10940" actId="1076"/>
          <ac:spMkLst>
            <pc:docMk/>
            <pc:sldMk cId="850645977" sldId="298"/>
            <ac:spMk id="23" creationId="{102BB65C-CD15-3571-34DA-201D0136C7CC}"/>
          </ac:spMkLst>
        </pc:spChg>
        <pc:spChg chg="del">
          <ac:chgData name="Paweł Smoliński" userId="86aeea19-1e41-4ba1-9d7e-20002284166c" providerId="ADAL" clId="{F457E011-D3EF-4543-9F48-4C0884028E33}" dt="2023-10-05T17:46:04.697" v="10686" actId="478"/>
          <ac:spMkLst>
            <pc:docMk/>
            <pc:sldMk cId="850645977" sldId="298"/>
            <ac:spMk id="23" creationId="{9C2E2C27-A87D-BDDC-3A2F-9C4E14EDFBC9}"/>
          </ac:spMkLst>
        </pc:spChg>
        <pc:spChg chg="add mod">
          <ac:chgData name="Paweł Smoliński" userId="86aeea19-1e41-4ba1-9d7e-20002284166c" providerId="ADAL" clId="{F457E011-D3EF-4543-9F48-4C0884028E33}" dt="2023-10-06T16:27:27.335" v="10940" actId="1076"/>
          <ac:spMkLst>
            <pc:docMk/>
            <pc:sldMk cId="850645977" sldId="298"/>
            <ac:spMk id="24" creationId="{B5783E5E-D45D-FA98-23A4-53F097BC929E}"/>
          </ac:spMkLst>
        </pc:spChg>
        <pc:spChg chg="add mod">
          <ac:chgData name="Paweł Smoliński" userId="86aeea19-1e41-4ba1-9d7e-20002284166c" providerId="ADAL" clId="{F457E011-D3EF-4543-9F48-4C0884028E33}" dt="2023-10-06T16:27:27.335" v="10940" actId="1076"/>
          <ac:spMkLst>
            <pc:docMk/>
            <pc:sldMk cId="850645977" sldId="298"/>
            <ac:spMk id="26" creationId="{6EFE1FB0-1250-2E25-4A9E-4CDEFE4FBD87}"/>
          </ac:spMkLst>
        </pc:spChg>
        <pc:spChg chg="add mod">
          <ac:chgData name="Paweł Smoliński" userId="86aeea19-1e41-4ba1-9d7e-20002284166c" providerId="ADAL" clId="{F457E011-D3EF-4543-9F48-4C0884028E33}" dt="2023-10-06T16:27:27.335" v="10940" actId="1076"/>
          <ac:spMkLst>
            <pc:docMk/>
            <pc:sldMk cId="850645977" sldId="298"/>
            <ac:spMk id="27" creationId="{49322460-779D-2C56-1565-E3D316F25C42}"/>
          </ac:spMkLst>
        </pc:spChg>
        <pc:spChg chg="add mod">
          <ac:chgData name="Paweł Smoliński" userId="86aeea19-1e41-4ba1-9d7e-20002284166c" providerId="ADAL" clId="{F457E011-D3EF-4543-9F48-4C0884028E33}" dt="2023-10-06T16:27:27.335" v="10940" actId="1076"/>
          <ac:spMkLst>
            <pc:docMk/>
            <pc:sldMk cId="850645977" sldId="298"/>
            <ac:spMk id="29" creationId="{075A6783-C5B6-94D3-F7EC-9C9D410E9DBF}"/>
          </ac:spMkLst>
        </pc:spChg>
        <pc:spChg chg="add mod">
          <ac:chgData name="Paweł Smoliński" userId="86aeea19-1e41-4ba1-9d7e-20002284166c" providerId="ADAL" clId="{F457E011-D3EF-4543-9F48-4C0884028E33}" dt="2023-10-06T16:29:35.274" v="10977" actId="20577"/>
          <ac:spMkLst>
            <pc:docMk/>
            <pc:sldMk cId="850645977" sldId="298"/>
            <ac:spMk id="36" creationId="{E6E59BEA-119D-80AD-20F8-7EE76BCAA674}"/>
          </ac:spMkLst>
        </pc:spChg>
        <pc:spChg chg="add mod">
          <ac:chgData name="Paweł Smoliński" userId="86aeea19-1e41-4ba1-9d7e-20002284166c" providerId="ADAL" clId="{F457E011-D3EF-4543-9F48-4C0884028E33}" dt="2023-10-06T16:37:35.896" v="11182" actId="1076"/>
          <ac:spMkLst>
            <pc:docMk/>
            <pc:sldMk cId="850645977" sldId="298"/>
            <ac:spMk id="37" creationId="{CA02EE56-CD25-1E26-1728-12EA1438134E}"/>
          </ac:spMkLst>
        </pc:spChg>
        <pc:spChg chg="add mod">
          <ac:chgData name="Paweł Smoliński" userId="86aeea19-1e41-4ba1-9d7e-20002284166c" providerId="ADAL" clId="{F457E011-D3EF-4543-9F48-4C0884028E33}" dt="2023-10-06T16:33:25.126" v="11108" actId="20577"/>
          <ac:spMkLst>
            <pc:docMk/>
            <pc:sldMk cId="850645977" sldId="298"/>
            <ac:spMk id="38" creationId="{8831A9F6-A589-91F6-C1A3-2F25CAC41DCB}"/>
          </ac:spMkLst>
        </pc:spChg>
        <pc:picChg chg="add del">
          <ac:chgData name="Paweł Smoliński" userId="86aeea19-1e41-4ba1-9d7e-20002284166c" providerId="ADAL" clId="{F457E011-D3EF-4543-9F48-4C0884028E33}" dt="2023-10-05T17:46:37.712" v="10703" actId="478"/>
          <ac:picMkLst>
            <pc:docMk/>
            <pc:sldMk cId="850645977" sldId="298"/>
            <ac:picMk id="9" creationId="{23BBDE83-B83D-5AC9-891C-FB9296E7592C}"/>
          </ac:picMkLst>
        </pc:picChg>
        <pc:picChg chg="del">
          <ac:chgData name="Paweł Smoliński" userId="86aeea19-1e41-4ba1-9d7e-20002284166c" providerId="ADAL" clId="{F457E011-D3EF-4543-9F48-4C0884028E33}" dt="2023-10-05T17:46:04.697" v="10686" actId="478"/>
          <ac:picMkLst>
            <pc:docMk/>
            <pc:sldMk cId="850645977" sldId="298"/>
            <ac:picMk id="12" creationId="{5787F40E-2EF7-0D9D-5CC1-9A0BCA2A2488}"/>
          </ac:picMkLst>
        </pc:picChg>
        <pc:picChg chg="del">
          <ac:chgData name="Paweł Smoliński" userId="86aeea19-1e41-4ba1-9d7e-20002284166c" providerId="ADAL" clId="{F457E011-D3EF-4543-9F48-4C0884028E33}" dt="2023-10-05T17:46:04.697" v="10686" actId="478"/>
          <ac:picMkLst>
            <pc:docMk/>
            <pc:sldMk cId="850645977" sldId="298"/>
            <ac:picMk id="1026" creationId="{6DA2E49F-4A84-C96C-5C59-40FF4451AA95}"/>
          </ac:picMkLst>
        </pc:picChg>
        <pc:picChg chg="del">
          <ac:chgData name="Paweł Smoliński" userId="86aeea19-1e41-4ba1-9d7e-20002284166c" providerId="ADAL" clId="{F457E011-D3EF-4543-9F48-4C0884028E33}" dt="2023-10-05T17:46:04.697" v="10686" actId="478"/>
          <ac:picMkLst>
            <pc:docMk/>
            <pc:sldMk cId="850645977" sldId="298"/>
            <ac:picMk id="1028" creationId="{8DF0E056-F018-E265-70CC-DDFA8329D6B3}"/>
          </ac:picMkLst>
        </pc:picChg>
        <pc:cxnChg chg="add del mod">
          <ac:chgData name="Paweł Smoliński" userId="86aeea19-1e41-4ba1-9d7e-20002284166c" providerId="ADAL" clId="{F457E011-D3EF-4543-9F48-4C0884028E33}" dt="2023-10-06T16:27:05.826" v="10936" actId="1036"/>
          <ac:cxnSpMkLst>
            <pc:docMk/>
            <pc:sldMk cId="850645977" sldId="298"/>
            <ac:cxnSpMk id="14" creationId="{5BBE2EDE-7F34-A7F4-94DE-9EC6053CFC82}"/>
          </ac:cxnSpMkLst>
        </pc:cxnChg>
        <pc:cxnChg chg="del">
          <ac:chgData name="Paweł Smoliński" userId="86aeea19-1e41-4ba1-9d7e-20002284166c" providerId="ADAL" clId="{F457E011-D3EF-4543-9F48-4C0884028E33}" dt="2023-10-05T17:46:04.697" v="10686" actId="478"/>
          <ac:cxnSpMkLst>
            <pc:docMk/>
            <pc:sldMk cId="850645977" sldId="298"/>
            <ac:cxnSpMk id="27" creationId="{E25E8155-1465-70F1-B1E3-E3210C58A8D8}"/>
          </ac:cxnSpMkLst>
        </pc:cxnChg>
        <pc:cxnChg chg="add mod">
          <ac:chgData name="Paweł Smoliński" userId="86aeea19-1e41-4ba1-9d7e-20002284166c" providerId="ADAL" clId="{F457E011-D3EF-4543-9F48-4C0884028E33}" dt="2023-10-06T16:27:27.335" v="10940" actId="1076"/>
          <ac:cxnSpMkLst>
            <pc:docMk/>
            <pc:sldMk cId="850645977" sldId="298"/>
            <ac:cxnSpMk id="30" creationId="{25D950C8-A54F-F607-1BCB-506D41A4BA60}"/>
          </ac:cxnSpMkLst>
        </pc:cxnChg>
        <pc:cxnChg chg="add mod">
          <ac:chgData name="Paweł Smoliński" userId="86aeea19-1e41-4ba1-9d7e-20002284166c" providerId="ADAL" clId="{F457E011-D3EF-4543-9F48-4C0884028E33}" dt="2023-10-06T16:28:33.644" v="10958" actId="1582"/>
          <ac:cxnSpMkLst>
            <pc:docMk/>
            <pc:sldMk cId="850645977" sldId="298"/>
            <ac:cxnSpMk id="33" creationId="{57AD6301-D7FE-A443-2827-CC087C4D472E}"/>
          </ac:cxnSpMkLst>
        </pc:cxnChg>
      </pc:sldChg>
      <pc:sldChg chg="new del">
        <pc:chgData name="Paweł Smoliński" userId="86aeea19-1e41-4ba1-9d7e-20002284166c" providerId="ADAL" clId="{F457E011-D3EF-4543-9F48-4C0884028E33}" dt="2023-10-05T17:45:46.562" v="10663" actId="47"/>
        <pc:sldMkLst>
          <pc:docMk/>
          <pc:sldMk cId="2463703368" sldId="298"/>
        </pc:sldMkLst>
      </pc:sldChg>
      <pc:sldChg chg="delSp modSp add mod delAnim">
        <pc:chgData name="Paweł Smoliński" userId="86aeea19-1e41-4ba1-9d7e-20002284166c" providerId="ADAL" clId="{F457E011-D3EF-4543-9F48-4C0884028E33}" dt="2023-10-07T10:46:39.976" v="21120" actId="20577"/>
        <pc:sldMkLst>
          <pc:docMk/>
          <pc:sldMk cId="921568599" sldId="299"/>
        </pc:sldMkLst>
        <pc:spChg chg="mod">
          <ac:chgData name="Paweł Smoliński" userId="86aeea19-1e41-4ba1-9d7e-20002284166c" providerId="ADAL" clId="{F457E011-D3EF-4543-9F48-4C0884028E33}" dt="2023-10-07T10:46:39.976" v="21120" actId="20577"/>
          <ac:spMkLst>
            <pc:docMk/>
            <pc:sldMk cId="921568599" sldId="299"/>
            <ac:spMk id="12" creationId="{6FBDECFD-60E5-C048-CC7F-496B9AEB99CA}"/>
          </ac:spMkLst>
        </pc:spChg>
        <pc:spChg chg="del">
          <ac:chgData name="Paweł Smoliński" userId="86aeea19-1e41-4ba1-9d7e-20002284166c" providerId="ADAL" clId="{F457E011-D3EF-4543-9F48-4C0884028E33}" dt="2023-10-06T17:11:01.747" v="11423" actId="478"/>
          <ac:spMkLst>
            <pc:docMk/>
            <pc:sldMk cId="921568599" sldId="299"/>
            <ac:spMk id="14" creationId="{7248677E-B2C3-AE3B-5DAE-D934BC6CAB46}"/>
          </ac:spMkLst>
        </pc:spChg>
        <pc:spChg chg="del">
          <ac:chgData name="Paweł Smoliński" userId="86aeea19-1e41-4ba1-9d7e-20002284166c" providerId="ADAL" clId="{F457E011-D3EF-4543-9F48-4C0884028E33}" dt="2023-10-06T17:11:03.878" v="11425" actId="478"/>
          <ac:spMkLst>
            <pc:docMk/>
            <pc:sldMk cId="921568599" sldId="299"/>
            <ac:spMk id="15" creationId="{342E3C03-8998-1A7D-29DB-03FE1D7E1D97}"/>
          </ac:spMkLst>
        </pc:spChg>
        <pc:spChg chg="del">
          <ac:chgData name="Paweł Smoliński" userId="86aeea19-1e41-4ba1-9d7e-20002284166c" providerId="ADAL" clId="{F457E011-D3EF-4543-9F48-4C0884028E33}" dt="2023-10-06T17:11:05.387" v="11426" actId="478"/>
          <ac:spMkLst>
            <pc:docMk/>
            <pc:sldMk cId="921568599" sldId="299"/>
            <ac:spMk id="23" creationId="{6800FB6E-C2A8-D094-31C6-679C0B045EC9}"/>
          </ac:spMkLst>
        </pc:spChg>
        <pc:spChg chg="del">
          <ac:chgData name="Paweł Smoliński" userId="86aeea19-1e41-4ba1-9d7e-20002284166c" providerId="ADAL" clId="{F457E011-D3EF-4543-9F48-4C0884028E33}" dt="2023-10-06T17:11:06.322" v="11427" actId="478"/>
          <ac:spMkLst>
            <pc:docMk/>
            <pc:sldMk cId="921568599" sldId="299"/>
            <ac:spMk id="24" creationId="{F778BD11-5BDB-ED7B-0C40-E2707EF5F443}"/>
          </ac:spMkLst>
        </pc:spChg>
        <pc:spChg chg="del">
          <ac:chgData name="Paweł Smoliński" userId="86aeea19-1e41-4ba1-9d7e-20002284166c" providerId="ADAL" clId="{F457E011-D3EF-4543-9F48-4C0884028E33}" dt="2023-10-06T17:11:03.025" v="11424" actId="478"/>
          <ac:spMkLst>
            <pc:docMk/>
            <pc:sldMk cId="921568599" sldId="299"/>
            <ac:spMk id="26" creationId="{3CD636DE-FC30-956A-C257-299D216E6353}"/>
          </ac:spMkLst>
        </pc:spChg>
        <pc:spChg chg="mod">
          <ac:chgData name="Paweł Smoliński" userId="86aeea19-1e41-4ba1-9d7e-20002284166c" providerId="ADAL" clId="{F457E011-D3EF-4543-9F48-4C0884028E33}" dt="2023-10-06T17:07:12.377" v="11195" actId="20577"/>
          <ac:spMkLst>
            <pc:docMk/>
            <pc:sldMk cId="921568599" sldId="299"/>
            <ac:spMk id="27" creationId="{7D009D0C-AC60-A4BA-3A52-1F602F90C5DC}"/>
          </ac:spMkLst>
        </pc:spChg>
      </pc:sldChg>
      <pc:sldChg chg="addSp delSp modSp add mod">
        <pc:chgData name="Paweł Smoliński" userId="86aeea19-1e41-4ba1-9d7e-20002284166c" providerId="ADAL" clId="{F457E011-D3EF-4543-9F48-4C0884028E33}" dt="2023-10-07T09:28:54.061" v="18200" actId="20577"/>
        <pc:sldMkLst>
          <pc:docMk/>
          <pc:sldMk cId="3697081592" sldId="300"/>
        </pc:sldMkLst>
        <pc:spChg chg="mod">
          <ac:chgData name="Paweł Smoliński" userId="86aeea19-1e41-4ba1-9d7e-20002284166c" providerId="ADAL" clId="{F457E011-D3EF-4543-9F48-4C0884028E33}" dt="2023-10-06T17:37:30.916" v="11729" actId="6549"/>
          <ac:spMkLst>
            <pc:docMk/>
            <pc:sldMk cId="3697081592" sldId="300"/>
            <ac:spMk id="2" creationId="{87D5B222-3814-3237-663A-38FF71271956}"/>
          </ac:spMkLst>
        </pc:spChg>
        <pc:spChg chg="add mod">
          <ac:chgData name="Paweł Smoliński" userId="86aeea19-1e41-4ba1-9d7e-20002284166c" providerId="ADAL" clId="{F457E011-D3EF-4543-9F48-4C0884028E33}" dt="2023-10-07T09:09:13.392" v="17688" actId="1076"/>
          <ac:spMkLst>
            <pc:docMk/>
            <pc:sldMk cId="3697081592" sldId="300"/>
            <ac:spMk id="3" creationId="{5292C937-2ADA-7971-45D4-DF73FD1E1FB3}"/>
          </ac:spMkLst>
        </pc:spChg>
        <pc:spChg chg="add mod">
          <ac:chgData name="Paweł Smoliński" userId="86aeea19-1e41-4ba1-9d7e-20002284166c" providerId="ADAL" clId="{F457E011-D3EF-4543-9F48-4C0884028E33}" dt="2023-10-07T09:09:13.392" v="17688" actId="1076"/>
          <ac:spMkLst>
            <pc:docMk/>
            <pc:sldMk cId="3697081592" sldId="300"/>
            <ac:spMk id="4" creationId="{C123941D-72EE-3E2F-5462-3EE682C6ABD5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7" creationId="{472004A1-2EC0-74C6-5B5D-6378CDB93376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9" creationId="{ADA30228-8D61-7651-BC62-513EA9FC8EF3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10" creationId="{03A4F57B-8DB8-1A4C-9DC9-4DC5C5D244BF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11" creationId="{66687DC9-E1D8-6B35-6A07-2650F07EC61A}"/>
          </ac:spMkLst>
        </pc:spChg>
        <pc:spChg chg="del">
          <ac:chgData name="Paweł Smoliński" userId="86aeea19-1e41-4ba1-9d7e-20002284166c" providerId="ADAL" clId="{F457E011-D3EF-4543-9F48-4C0884028E33}" dt="2023-10-06T17:14:30.824" v="11570" actId="478"/>
          <ac:spMkLst>
            <pc:docMk/>
            <pc:sldMk cId="3697081592" sldId="300"/>
            <ac:spMk id="12" creationId="{6FBDECFD-60E5-C048-CC7F-496B9AEB99CA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15" creationId="{E9442CEC-BB9E-A2E5-7E10-732FDEB2052A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20" creationId="{65F7A60F-8383-693F-9D6D-0CC1400260EE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26" creationId="{C0EB960C-F15F-A286-7222-F727C7CD8048}"/>
          </ac:spMkLst>
        </pc:spChg>
        <pc:spChg chg="mod">
          <ac:chgData name="Paweł Smoliński" userId="86aeea19-1e41-4ba1-9d7e-20002284166c" providerId="ADAL" clId="{F457E011-D3EF-4543-9F48-4C0884028E33}" dt="2023-10-07T09:09:14.377" v="17690" actId="20577"/>
          <ac:spMkLst>
            <pc:docMk/>
            <pc:sldMk cId="3697081592" sldId="300"/>
            <ac:spMk id="27" creationId="{7D009D0C-AC60-A4BA-3A52-1F602F90C5DC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29" creationId="{859748C0-23B8-97EC-0167-EF7A40CA0E76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37" creationId="{D46BC787-17C0-40A2-A9D3-6A5692097525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38" creationId="{A0B63DC4-58E5-A814-49F4-92C8D0504EEC}"/>
          </ac:spMkLst>
        </pc:spChg>
        <pc:spChg chg="add mod">
          <ac:chgData name="Paweł Smoliński" userId="86aeea19-1e41-4ba1-9d7e-20002284166c" providerId="ADAL" clId="{F457E011-D3EF-4543-9F48-4C0884028E33}" dt="2023-10-07T09:09:13.189" v="17687" actId="1036"/>
          <ac:spMkLst>
            <pc:docMk/>
            <pc:sldMk cId="3697081592" sldId="300"/>
            <ac:spMk id="39" creationId="{43776AE5-DE6E-4833-4877-6B50C7CFBEEC}"/>
          </ac:spMkLst>
        </pc:spChg>
        <pc:spChg chg="add mod">
          <ac:chgData name="Paweł Smoliński" userId="86aeea19-1e41-4ba1-9d7e-20002284166c" providerId="ADAL" clId="{F457E011-D3EF-4543-9F48-4C0884028E33}" dt="2023-10-07T09:23:24.434" v="17999" actId="403"/>
          <ac:spMkLst>
            <pc:docMk/>
            <pc:sldMk cId="3697081592" sldId="300"/>
            <ac:spMk id="42" creationId="{6DE99D1D-1A01-0070-452F-2C2FADA501CA}"/>
          </ac:spMkLst>
        </pc:spChg>
        <pc:spChg chg="add mod">
          <ac:chgData name="Paweł Smoliński" userId="86aeea19-1e41-4ba1-9d7e-20002284166c" providerId="ADAL" clId="{F457E011-D3EF-4543-9F48-4C0884028E33}" dt="2023-10-07T09:23:58.294" v="18007" actId="20577"/>
          <ac:spMkLst>
            <pc:docMk/>
            <pc:sldMk cId="3697081592" sldId="300"/>
            <ac:spMk id="43" creationId="{4F0C05A9-F255-EC85-78C5-3208142CB253}"/>
          </ac:spMkLst>
        </pc:spChg>
        <pc:spChg chg="add mod">
          <ac:chgData name="Paweł Smoliński" userId="86aeea19-1e41-4ba1-9d7e-20002284166c" providerId="ADAL" clId="{F457E011-D3EF-4543-9F48-4C0884028E33}" dt="2023-10-07T09:24:01.107" v="18009" actId="20577"/>
          <ac:spMkLst>
            <pc:docMk/>
            <pc:sldMk cId="3697081592" sldId="300"/>
            <ac:spMk id="44" creationId="{2D818684-E604-668A-886E-243BEBEF9CB5}"/>
          </ac:spMkLst>
        </pc:spChg>
        <pc:spChg chg="add mod">
          <ac:chgData name="Paweł Smoliński" userId="86aeea19-1e41-4ba1-9d7e-20002284166c" providerId="ADAL" clId="{F457E011-D3EF-4543-9F48-4C0884028E33}" dt="2023-10-07T09:24:06.798" v="18014" actId="20577"/>
          <ac:spMkLst>
            <pc:docMk/>
            <pc:sldMk cId="3697081592" sldId="300"/>
            <ac:spMk id="45" creationId="{80EDB04C-D9C4-4744-6FCA-3CAC83B1C54F}"/>
          </ac:spMkLst>
        </pc:spChg>
        <pc:spChg chg="add mod">
          <ac:chgData name="Paweł Smoliński" userId="86aeea19-1e41-4ba1-9d7e-20002284166c" providerId="ADAL" clId="{F457E011-D3EF-4543-9F48-4C0884028E33}" dt="2023-10-07T09:24:25.959" v="18020" actId="20577"/>
          <ac:spMkLst>
            <pc:docMk/>
            <pc:sldMk cId="3697081592" sldId="300"/>
            <ac:spMk id="46" creationId="{CCA12BC1-4A54-A402-6A54-74FC4779F4CE}"/>
          </ac:spMkLst>
        </pc:spChg>
        <pc:spChg chg="add mod">
          <ac:chgData name="Paweł Smoliński" userId="86aeea19-1e41-4ba1-9d7e-20002284166c" providerId="ADAL" clId="{F457E011-D3EF-4543-9F48-4C0884028E33}" dt="2023-10-07T09:26:57.311" v="18130" actId="1076"/>
          <ac:spMkLst>
            <pc:docMk/>
            <pc:sldMk cId="3697081592" sldId="300"/>
            <ac:spMk id="47" creationId="{78950E70-2370-2D87-226A-161D8128F33F}"/>
          </ac:spMkLst>
        </pc:spChg>
        <pc:spChg chg="add mod">
          <ac:chgData name="Paweł Smoliński" userId="86aeea19-1e41-4ba1-9d7e-20002284166c" providerId="ADAL" clId="{F457E011-D3EF-4543-9F48-4C0884028E33}" dt="2023-10-07T09:27:21.646" v="18138" actId="20577"/>
          <ac:spMkLst>
            <pc:docMk/>
            <pc:sldMk cId="3697081592" sldId="300"/>
            <ac:spMk id="48" creationId="{E70BBD4F-4229-4207-C534-33788FA704D6}"/>
          </ac:spMkLst>
        </pc:spChg>
        <pc:spChg chg="add mod">
          <ac:chgData name="Paweł Smoliński" userId="86aeea19-1e41-4ba1-9d7e-20002284166c" providerId="ADAL" clId="{F457E011-D3EF-4543-9F48-4C0884028E33}" dt="2023-10-07T09:27:28.195" v="18142" actId="20577"/>
          <ac:spMkLst>
            <pc:docMk/>
            <pc:sldMk cId="3697081592" sldId="300"/>
            <ac:spMk id="49" creationId="{57D072BD-9A9A-3932-6562-50FCD9BC4C97}"/>
          </ac:spMkLst>
        </pc:spChg>
        <pc:spChg chg="add mod">
          <ac:chgData name="Paweł Smoliński" userId="86aeea19-1e41-4ba1-9d7e-20002284166c" providerId="ADAL" clId="{F457E011-D3EF-4543-9F48-4C0884028E33}" dt="2023-10-07T09:27:25.178" v="18140" actId="20577"/>
          <ac:spMkLst>
            <pc:docMk/>
            <pc:sldMk cId="3697081592" sldId="300"/>
            <ac:spMk id="50" creationId="{696EA76C-A6B1-130A-DE35-0D894143CB67}"/>
          </ac:spMkLst>
        </pc:spChg>
        <pc:spChg chg="add mod">
          <ac:chgData name="Paweł Smoliński" userId="86aeea19-1e41-4ba1-9d7e-20002284166c" providerId="ADAL" clId="{F457E011-D3EF-4543-9F48-4C0884028E33}" dt="2023-10-07T09:28:54.061" v="18200" actId="20577"/>
          <ac:spMkLst>
            <pc:docMk/>
            <pc:sldMk cId="3697081592" sldId="300"/>
            <ac:spMk id="52" creationId="{891D1450-8F2F-A2F0-FC62-4C5C5B2659E4}"/>
          </ac:spMkLst>
        </pc:spChg>
        <pc:cxnChg chg="add mod">
          <ac:chgData name="Paweł Smoliński" userId="86aeea19-1e41-4ba1-9d7e-20002284166c" providerId="ADAL" clId="{F457E011-D3EF-4543-9F48-4C0884028E33}" dt="2023-10-07T09:09:13.392" v="17688" actId="1076"/>
          <ac:cxnSpMkLst>
            <pc:docMk/>
            <pc:sldMk cId="3697081592" sldId="300"/>
            <ac:cxnSpMk id="13" creationId="{570A00E0-2AF0-E9AB-3917-B6168E814350}"/>
          </ac:cxnSpMkLst>
        </pc:cxnChg>
        <pc:cxnChg chg="add mod">
          <ac:chgData name="Paweł Smoliński" userId="86aeea19-1e41-4ba1-9d7e-20002284166c" providerId="ADAL" clId="{F457E011-D3EF-4543-9F48-4C0884028E33}" dt="2023-10-07T09:09:13.392" v="17688" actId="1076"/>
          <ac:cxnSpMkLst>
            <pc:docMk/>
            <pc:sldMk cId="3697081592" sldId="300"/>
            <ac:cxnSpMk id="14" creationId="{4A5DEA7A-7CF9-4C09-99F2-B006F0C72885}"/>
          </ac:cxnSpMkLst>
        </pc:cxnChg>
        <pc:cxnChg chg="add mod">
          <ac:chgData name="Paweł Smoliński" userId="86aeea19-1e41-4ba1-9d7e-20002284166c" providerId="ADAL" clId="{F457E011-D3EF-4543-9F48-4C0884028E33}" dt="2023-10-07T09:09:13.189" v="17687" actId="1036"/>
          <ac:cxnSpMkLst>
            <pc:docMk/>
            <pc:sldMk cId="3697081592" sldId="300"/>
            <ac:cxnSpMk id="23" creationId="{97393AB7-3E50-FBC9-91F2-7865D9D4DF58}"/>
          </ac:cxnSpMkLst>
        </pc:cxnChg>
        <pc:cxnChg chg="add mod">
          <ac:chgData name="Paweł Smoliński" userId="86aeea19-1e41-4ba1-9d7e-20002284166c" providerId="ADAL" clId="{F457E011-D3EF-4543-9F48-4C0884028E33}" dt="2023-10-07T09:09:13.189" v="17687" actId="1036"/>
          <ac:cxnSpMkLst>
            <pc:docMk/>
            <pc:sldMk cId="3697081592" sldId="300"/>
            <ac:cxnSpMk id="24" creationId="{D4253E2F-56FD-165D-214D-D57FCA7808C4}"/>
          </ac:cxnSpMkLst>
        </pc:cxnChg>
        <pc:cxnChg chg="add mod">
          <ac:chgData name="Paweł Smoliński" userId="86aeea19-1e41-4ba1-9d7e-20002284166c" providerId="ADAL" clId="{F457E011-D3EF-4543-9F48-4C0884028E33}" dt="2023-10-07T09:09:13.189" v="17687" actId="1036"/>
          <ac:cxnSpMkLst>
            <pc:docMk/>
            <pc:sldMk cId="3697081592" sldId="300"/>
            <ac:cxnSpMk id="30" creationId="{6E1DA147-4988-6F05-79EA-A2B19DAE3A3D}"/>
          </ac:cxnSpMkLst>
        </pc:cxnChg>
        <pc:cxnChg chg="add mod">
          <ac:chgData name="Paweł Smoliński" userId="86aeea19-1e41-4ba1-9d7e-20002284166c" providerId="ADAL" clId="{F457E011-D3EF-4543-9F48-4C0884028E33}" dt="2023-10-07T09:09:13.189" v="17687" actId="1036"/>
          <ac:cxnSpMkLst>
            <pc:docMk/>
            <pc:sldMk cId="3697081592" sldId="300"/>
            <ac:cxnSpMk id="32" creationId="{66454391-3E45-728D-6983-4B50DD2EFA0C}"/>
          </ac:cxnSpMkLst>
        </pc:cxnChg>
        <pc:cxnChg chg="add mod">
          <ac:chgData name="Paweł Smoliński" userId="86aeea19-1e41-4ba1-9d7e-20002284166c" providerId="ADAL" clId="{F457E011-D3EF-4543-9F48-4C0884028E33}" dt="2023-10-07T09:09:13.392" v="17688" actId="1076"/>
          <ac:cxnSpMkLst>
            <pc:docMk/>
            <pc:sldMk cId="3697081592" sldId="300"/>
            <ac:cxnSpMk id="33" creationId="{EDC115D1-C810-AF4A-F29A-0A3A3C7ED1BF}"/>
          </ac:cxnSpMkLst>
        </pc:cxnChg>
        <pc:cxnChg chg="add mod">
          <ac:chgData name="Paweł Smoliński" userId="86aeea19-1e41-4ba1-9d7e-20002284166c" providerId="ADAL" clId="{F457E011-D3EF-4543-9F48-4C0884028E33}" dt="2023-10-07T09:09:13.392" v="17688" actId="1076"/>
          <ac:cxnSpMkLst>
            <pc:docMk/>
            <pc:sldMk cId="3697081592" sldId="300"/>
            <ac:cxnSpMk id="34" creationId="{9D010DB1-B528-99C5-7A72-30AFEEA82929}"/>
          </ac:cxnSpMkLst>
        </pc:cxnChg>
        <pc:cxnChg chg="add mod">
          <ac:chgData name="Paweł Smoliński" userId="86aeea19-1e41-4ba1-9d7e-20002284166c" providerId="ADAL" clId="{F457E011-D3EF-4543-9F48-4C0884028E33}" dt="2023-10-07T09:09:13.392" v="17688" actId="1076"/>
          <ac:cxnSpMkLst>
            <pc:docMk/>
            <pc:sldMk cId="3697081592" sldId="300"/>
            <ac:cxnSpMk id="36" creationId="{7624DBE6-E6E9-5A07-F3E8-645BBB449187}"/>
          </ac:cxnSpMkLst>
        </pc:cxnChg>
        <pc:cxnChg chg="add mod">
          <ac:chgData name="Paweł Smoliński" userId="86aeea19-1e41-4ba1-9d7e-20002284166c" providerId="ADAL" clId="{F457E011-D3EF-4543-9F48-4C0884028E33}" dt="2023-10-07T09:28:52.250" v="18190" actId="20577"/>
          <ac:cxnSpMkLst>
            <pc:docMk/>
            <pc:sldMk cId="3697081592" sldId="300"/>
            <ac:cxnSpMk id="51" creationId="{A1A3DC62-2547-C43F-4279-8D8102B95498}"/>
          </ac:cxnSpMkLst>
        </pc:cxnChg>
      </pc:sldChg>
      <pc:sldChg chg="addSp delSp add del mod">
        <pc:chgData name="Paweł Smoliński" userId="86aeea19-1e41-4ba1-9d7e-20002284166c" providerId="ADAL" clId="{F457E011-D3EF-4543-9F48-4C0884028E33}" dt="2023-10-06T17:14:21.183" v="11568"/>
        <pc:sldMkLst>
          <pc:docMk/>
          <pc:sldMk cId="4126114398" sldId="300"/>
        </pc:sldMkLst>
        <pc:spChg chg="add del">
          <ac:chgData name="Paweł Smoliński" userId="86aeea19-1e41-4ba1-9d7e-20002284166c" providerId="ADAL" clId="{F457E011-D3EF-4543-9F48-4C0884028E33}" dt="2023-10-06T17:14:18.748" v="11567" actId="478"/>
          <ac:spMkLst>
            <pc:docMk/>
            <pc:sldMk cId="4126114398" sldId="300"/>
            <ac:spMk id="12" creationId="{6FBDECFD-60E5-C048-CC7F-496B9AEB99CA}"/>
          </ac:spMkLst>
        </pc:spChg>
      </pc:sldChg>
      <pc:sldChg chg="addSp delSp modSp add mod modAnim">
        <pc:chgData name="Paweł Smoliński" userId="86aeea19-1e41-4ba1-9d7e-20002284166c" providerId="ADAL" clId="{F457E011-D3EF-4543-9F48-4C0884028E33}" dt="2023-10-06T22:23:50.285" v="16633" actId="1076"/>
        <pc:sldMkLst>
          <pc:docMk/>
          <pc:sldMk cId="2322153057" sldId="301"/>
        </pc:sldMkLst>
        <pc:spChg chg="mod">
          <ac:chgData name="Paweł Smoliński" userId="86aeea19-1e41-4ba1-9d7e-20002284166c" providerId="ADAL" clId="{F457E011-D3EF-4543-9F48-4C0884028E33}" dt="2023-10-06T17:33:07.610" v="11627" actId="20577"/>
          <ac:spMkLst>
            <pc:docMk/>
            <pc:sldMk cId="2322153057" sldId="301"/>
            <ac:spMk id="2" creationId="{87D5B222-3814-3237-663A-38FF71271956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3" creationId="{5292C937-2ADA-7971-45D4-DF73FD1E1FB3}"/>
          </ac:spMkLst>
        </pc:spChg>
        <pc:spChg chg="add mod">
          <ac:chgData name="Paweł Smoliński" userId="86aeea19-1e41-4ba1-9d7e-20002284166c" providerId="ADAL" clId="{F457E011-D3EF-4543-9F48-4C0884028E33}" dt="2023-10-06T22:23:50.285" v="16633" actId="1076"/>
          <ac:spMkLst>
            <pc:docMk/>
            <pc:sldMk cId="2322153057" sldId="301"/>
            <ac:spMk id="3" creationId="{929B05AE-FA9E-E329-198D-3D8F87EA6928}"/>
          </ac:spMkLst>
        </pc:spChg>
        <pc:spChg chg="del mod">
          <ac:chgData name="Paweł Smoliński" userId="86aeea19-1e41-4ba1-9d7e-20002284166c" providerId="ADAL" clId="{F457E011-D3EF-4543-9F48-4C0884028E33}" dt="2023-10-06T17:31:50.430" v="11579" actId="478"/>
          <ac:spMkLst>
            <pc:docMk/>
            <pc:sldMk cId="2322153057" sldId="301"/>
            <ac:spMk id="4" creationId="{C123941D-72EE-3E2F-5462-3EE682C6ABD5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7" creationId="{472004A1-2EC0-74C6-5B5D-6378CDB93376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9" creationId="{ADA30228-8D61-7651-BC62-513EA9FC8EF3}"/>
          </ac:spMkLst>
        </pc:spChg>
        <pc:spChg chg="del">
          <ac:chgData name="Paweł Smoliński" userId="86aeea19-1e41-4ba1-9d7e-20002284166c" providerId="ADAL" clId="{F457E011-D3EF-4543-9F48-4C0884028E33}" dt="2023-10-06T17:31:52.567" v="11580" actId="478"/>
          <ac:spMkLst>
            <pc:docMk/>
            <pc:sldMk cId="2322153057" sldId="301"/>
            <ac:spMk id="10" creationId="{03A4F57B-8DB8-1A4C-9DC9-4DC5C5D244BF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11" creationId="{66687DC9-E1D8-6B35-6A07-2650F07EC61A}"/>
          </ac:spMkLst>
        </pc:spChg>
        <pc:spChg chg="add del">
          <ac:chgData name="Paweł Smoliński" userId="86aeea19-1e41-4ba1-9d7e-20002284166c" providerId="ADAL" clId="{F457E011-D3EF-4543-9F48-4C0884028E33}" dt="2023-10-06T17:31:59.642" v="11582"/>
          <ac:spMkLst>
            <pc:docMk/>
            <pc:sldMk cId="2322153057" sldId="301"/>
            <ac:spMk id="12" creationId="{68C50029-5543-0C32-E589-71B63C0A521E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15" creationId="{E9442CEC-BB9E-A2E5-7E10-732FDEB2052A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20" creationId="{65F7A60F-8383-693F-9D6D-0CC1400260EE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26" creationId="{C0EB960C-F15F-A286-7222-F727C7CD8048}"/>
          </ac:spMkLst>
        </pc:spChg>
        <pc:spChg chg="del">
          <ac:chgData name="Paweł Smoliński" userId="86aeea19-1e41-4ba1-9d7e-20002284166c" providerId="ADAL" clId="{F457E011-D3EF-4543-9F48-4C0884028E33}" dt="2023-10-06T17:32:51.087" v="11587" actId="478"/>
          <ac:spMkLst>
            <pc:docMk/>
            <pc:sldMk cId="2322153057" sldId="301"/>
            <ac:spMk id="27" creationId="{7D009D0C-AC60-A4BA-3A52-1F602F90C5DC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29" creationId="{859748C0-23B8-97EC-0167-EF7A40CA0E76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37" creationId="{D46BC787-17C0-40A2-A9D3-6A5692097525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38" creationId="{A0B63DC4-58E5-A814-49F4-92C8D0504EEC}"/>
          </ac:spMkLst>
        </pc:spChg>
        <pc:spChg chg="del">
          <ac:chgData name="Paweł Smoliński" userId="86aeea19-1e41-4ba1-9d7e-20002284166c" providerId="ADAL" clId="{F457E011-D3EF-4543-9F48-4C0884028E33}" dt="2023-10-06T17:31:48.302" v="11577" actId="478"/>
          <ac:spMkLst>
            <pc:docMk/>
            <pc:sldMk cId="2322153057" sldId="301"/>
            <ac:spMk id="39" creationId="{43776AE5-DE6E-4833-4877-6B50C7CFBEEC}"/>
          </ac:spMkLst>
        </pc:spChg>
        <pc:spChg chg="add mod">
          <ac:chgData name="Paweł Smoliński" userId="86aeea19-1e41-4ba1-9d7e-20002284166c" providerId="ADAL" clId="{F457E011-D3EF-4543-9F48-4C0884028E33}" dt="2023-10-06T17:33:30.850" v="11651" actId="688"/>
          <ac:spMkLst>
            <pc:docMk/>
            <pc:sldMk cId="2322153057" sldId="301"/>
            <ac:spMk id="42" creationId="{EF42B3E9-ADAC-FDFD-6766-5280F42EB307}"/>
          </ac:spMkLst>
        </pc:spChg>
        <pc:spChg chg="add mod">
          <ac:chgData name="Paweł Smoliński" userId="86aeea19-1e41-4ba1-9d7e-20002284166c" providerId="ADAL" clId="{F457E011-D3EF-4543-9F48-4C0884028E33}" dt="2023-10-06T17:34:14.370" v="11664" actId="1076"/>
          <ac:spMkLst>
            <pc:docMk/>
            <pc:sldMk cId="2322153057" sldId="301"/>
            <ac:spMk id="43" creationId="{FC4445F1-AA83-6864-96B3-5BEFC2FA8535}"/>
          </ac:spMkLst>
        </pc:spChg>
        <pc:spChg chg="add mod">
          <ac:chgData name="Paweł Smoliński" userId="86aeea19-1e41-4ba1-9d7e-20002284166c" providerId="ADAL" clId="{F457E011-D3EF-4543-9F48-4C0884028E33}" dt="2023-10-06T17:34:07.514" v="11661" actId="1076"/>
          <ac:spMkLst>
            <pc:docMk/>
            <pc:sldMk cId="2322153057" sldId="301"/>
            <ac:spMk id="44" creationId="{53E35EF3-9AF0-212E-FA0D-E784CAC6093F}"/>
          </ac:spMkLst>
        </pc:spChg>
        <pc:spChg chg="add mod">
          <ac:chgData name="Paweł Smoliński" userId="86aeea19-1e41-4ba1-9d7e-20002284166c" providerId="ADAL" clId="{F457E011-D3EF-4543-9F48-4C0884028E33}" dt="2023-10-06T17:34:11.699" v="11663" actId="1076"/>
          <ac:spMkLst>
            <pc:docMk/>
            <pc:sldMk cId="2322153057" sldId="301"/>
            <ac:spMk id="45" creationId="{0886920D-5517-9B79-803F-1B41011B9246}"/>
          </ac:spMkLst>
        </pc:spChg>
        <pc:spChg chg="add mod">
          <ac:chgData name="Paweł Smoliński" userId="86aeea19-1e41-4ba1-9d7e-20002284166c" providerId="ADAL" clId="{F457E011-D3EF-4543-9F48-4C0884028E33}" dt="2023-10-06T17:35:08.794" v="11688" actId="1076"/>
          <ac:spMkLst>
            <pc:docMk/>
            <pc:sldMk cId="2322153057" sldId="301"/>
            <ac:spMk id="46" creationId="{69BCA55B-EC47-00E6-F78F-DACF1D06B016}"/>
          </ac:spMkLst>
        </pc:spChg>
        <pc:spChg chg="add mod">
          <ac:chgData name="Paweł Smoliński" userId="86aeea19-1e41-4ba1-9d7e-20002284166c" providerId="ADAL" clId="{F457E011-D3EF-4543-9F48-4C0884028E33}" dt="2023-10-06T17:35:41.906" v="11714" actId="1076"/>
          <ac:spMkLst>
            <pc:docMk/>
            <pc:sldMk cId="2322153057" sldId="301"/>
            <ac:spMk id="47" creationId="{7C0969EA-B5F2-A15C-C81F-B7DBD0CB451E}"/>
          </ac:spMkLst>
        </pc:spChg>
        <pc:spChg chg="add mod">
          <ac:chgData name="Paweł Smoliński" userId="86aeea19-1e41-4ba1-9d7e-20002284166c" providerId="ADAL" clId="{F457E011-D3EF-4543-9F48-4C0884028E33}" dt="2023-10-06T17:35:48.027" v="11715" actId="1076"/>
          <ac:spMkLst>
            <pc:docMk/>
            <pc:sldMk cId="2322153057" sldId="301"/>
            <ac:spMk id="48" creationId="{53C68DA7-6103-8DE3-4DAE-DDB7CB2C7D8A}"/>
          </ac:spMkLst>
        </pc:spChg>
        <pc:spChg chg="add mod">
          <ac:chgData name="Paweł Smoliński" userId="86aeea19-1e41-4ba1-9d7e-20002284166c" providerId="ADAL" clId="{F457E011-D3EF-4543-9F48-4C0884028E33}" dt="2023-10-06T17:36:29.995" v="11723" actId="14100"/>
          <ac:spMkLst>
            <pc:docMk/>
            <pc:sldMk cId="2322153057" sldId="301"/>
            <ac:spMk id="49" creationId="{0914BD0E-CE4E-623B-8C15-D32A1F41F39D}"/>
          </ac:spMkLst>
        </pc:spChg>
        <pc:spChg chg="add mod">
          <ac:chgData name="Paweł Smoliński" userId="86aeea19-1e41-4ba1-9d7e-20002284166c" providerId="ADAL" clId="{F457E011-D3EF-4543-9F48-4C0884028E33}" dt="2023-10-06T17:39:20.307" v="11762" actId="208"/>
          <ac:spMkLst>
            <pc:docMk/>
            <pc:sldMk cId="2322153057" sldId="301"/>
            <ac:spMk id="50" creationId="{0355DB40-6208-3743-9510-8DF991051880}"/>
          </ac:spMkLst>
        </pc:spChg>
        <pc:spChg chg="add mod">
          <ac:chgData name="Paweł Smoliński" userId="86aeea19-1e41-4ba1-9d7e-20002284166c" providerId="ADAL" clId="{F457E011-D3EF-4543-9F48-4C0884028E33}" dt="2023-10-06T17:39:37.740" v="11764" actId="1076"/>
          <ac:spMkLst>
            <pc:docMk/>
            <pc:sldMk cId="2322153057" sldId="301"/>
            <ac:spMk id="51" creationId="{DA7EBBDA-2B2E-4187-582A-D89EC6C6034B}"/>
          </ac:spMkLst>
        </pc:spChg>
        <pc:spChg chg="add mod">
          <ac:chgData name="Paweł Smoliński" userId="86aeea19-1e41-4ba1-9d7e-20002284166c" providerId="ADAL" clId="{F457E011-D3EF-4543-9F48-4C0884028E33}" dt="2023-10-06T17:39:48.003" v="11766" actId="1076"/>
          <ac:spMkLst>
            <pc:docMk/>
            <pc:sldMk cId="2322153057" sldId="301"/>
            <ac:spMk id="52" creationId="{5E1F5E83-8510-79A7-5746-A09EFC3D28DB}"/>
          </ac:spMkLst>
        </pc:spChg>
        <pc:spChg chg="add mod">
          <ac:chgData name="Paweł Smoliński" userId="86aeea19-1e41-4ba1-9d7e-20002284166c" providerId="ADAL" clId="{F457E011-D3EF-4543-9F48-4C0884028E33}" dt="2023-10-06T17:40:38.243" v="11768" actId="1076"/>
          <ac:spMkLst>
            <pc:docMk/>
            <pc:sldMk cId="2322153057" sldId="301"/>
            <ac:spMk id="53" creationId="{6E83DA18-AC42-8576-77AB-6F044C7477B9}"/>
          </ac:spMkLst>
        </pc:spChg>
        <pc:spChg chg="add mod">
          <ac:chgData name="Paweł Smoliński" userId="86aeea19-1e41-4ba1-9d7e-20002284166c" providerId="ADAL" clId="{F457E011-D3EF-4543-9F48-4C0884028E33}" dt="2023-10-06T17:40:46.748" v="11770" actId="1076"/>
          <ac:spMkLst>
            <pc:docMk/>
            <pc:sldMk cId="2322153057" sldId="301"/>
            <ac:spMk id="54" creationId="{697D69AC-4CB1-9578-8F59-C53817081CB7}"/>
          </ac:spMkLst>
        </pc:spChg>
        <pc:picChg chg="add mod modCrop">
          <ac:chgData name="Paweł Smoliński" userId="86aeea19-1e41-4ba1-9d7e-20002284166c" providerId="ADAL" clId="{F457E011-D3EF-4543-9F48-4C0884028E33}" dt="2023-10-06T17:34:03.996" v="11660" actId="1076"/>
          <ac:picMkLst>
            <pc:docMk/>
            <pc:sldMk cId="2322153057" sldId="301"/>
            <ac:picMk id="41" creationId="{E9168558-3EC5-ECEB-DD34-C7E63CF00385}"/>
          </ac:picMkLst>
        </pc:picChg>
        <pc:cxnChg chg="del mod">
          <ac:chgData name="Paweł Smoliński" userId="86aeea19-1e41-4ba1-9d7e-20002284166c" providerId="ADAL" clId="{F457E011-D3EF-4543-9F48-4C0884028E33}" dt="2023-10-06T17:31:48.302" v="11577" actId="478"/>
          <ac:cxnSpMkLst>
            <pc:docMk/>
            <pc:sldMk cId="2322153057" sldId="301"/>
            <ac:cxnSpMk id="13" creationId="{570A00E0-2AF0-E9AB-3917-B6168E814350}"/>
          </ac:cxnSpMkLst>
        </pc:cxnChg>
        <pc:cxnChg chg="del mod">
          <ac:chgData name="Paweł Smoliński" userId="86aeea19-1e41-4ba1-9d7e-20002284166c" providerId="ADAL" clId="{F457E011-D3EF-4543-9F48-4C0884028E33}" dt="2023-10-06T17:31:48.302" v="11577" actId="478"/>
          <ac:cxnSpMkLst>
            <pc:docMk/>
            <pc:sldMk cId="2322153057" sldId="301"/>
            <ac:cxnSpMk id="14" creationId="{4A5DEA7A-7CF9-4C09-99F2-B006F0C72885}"/>
          </ac:cxnSpMkLst>
        </pc:cxnChg>
        <pc:cxnChg chg="del mod">
          <ac:chgData name="Paweł Smoliński" userId="86aeea19-1e41-4ba1-9d7e-20002284166c" providerId="ADAL" clId="{F457E011-D3EF-4543-9F48-4C0884028E33}" dt="2023-10-06T17:31:48.302" v="11577" actId="478"/>
          <ac:cxnSpMkLst>
            <pc:docMk/>
            <pc:sldMk cId="2322153057" sldId="301"/>
            <ac:cxnSpMk id="23" creationId="{97393AB7-3E50-FBC9-91F2-7865D9D4DF58}"/>
          </ac:cxnSpMkLst>
        </pc:cxnChg>
        <pc:cxnChg chg="del mod">
          <ac:chgData name="Paweł Smoliński" userId="86aeea19-1e41-4ba1-9d7e-20002284166c" providerId="ADAL" clId="{F457E011-D3EF-4543-9F48-4C0884028E33}" dt="2023-10-06T17:31:48.302" v="11577" actId="478"/>
          <ac:cxnSpMkLst>
            <pc:docMk/>
            <pc:sldMk cId="2322153057" sldId="301"/>
            <ac:cxnSpMk id="24" creationId="{D4253E2F-56FD-165D-214D-D57FCA7808C4}"/>
          </ac:cxnSpMkLst>
        </pc:cxnChg>
        <pc:cxnChg chg="del mod">
          <ac:chgData name="Paweł Smoliński" userId="86aeea19-1e41-4ba1-9d7e-20002284166c" providerId="ADAL" clId="{F457E011-D3EF-4543-9F48-4C0884028E33}" dt="2023-10-06T17:31:48.302" v="11577" actId="478"/>
          <ac:cxnSpMkLst>
            <pc:docMk/>
            <pc:sldMk cId="2322153057" sldId="301"/>
            <ac:cxnSpMk id="30" creationId="{6E1DA147-4988-6F05-79EA-A2B19DAE3A3D}"/>
          </ac:cxnSpMkLst>
        </pc:cxnChg>
        <pc:cxnChg chg="del mod">
          <ac:chgData name="Paweł Smoliński" userId="86aeea19-1e41-4ba1-9d7e-20002284166c" providerId="ADAL" clId="{F457E011-D3EF-4543-9F48-4C0884028E33}" dt="2023-10-06T17:31:48.302" v="11577" actId="478"/>
          <ac:cxnSpMkLst>
            <pc:docMk/>
            <pc:sldMk cId="2322153057" sldId="301"/>
            <ac:cxnSpMk id="32" creationId="{66454391-3E45-728D-6983-4B50DD2EFA0C}"/>
          </ac:cxnSpMkLst>
        </pc:cxnChg>
        <pc:cxnChg chg="del mod">
          <ac:chgData name="Paweł Smoliński" userId="86aeea19-1e41-4ba1-9d7e-20002284166c" providerId="ADAL" clId="{F457E011-D3EF-4543-9F48-4C0884028E33}" dt="2023-10-06T17:31:48.302" v="11577" actId="478"/>
          <ac:cxnSpMkLst>
            <pc:docMk/>
            <pc:sldMk cId="2322153057" sldId="301"/>
            <ac:cxnSpMk id="33" creationId="{EDC115D1-C810-AF4A-F29A-0A3A3C7ED1BF}"/>
          </ac:cxnSpMkLst>
        </pc:cxnChg>
        <pc:cxnChg chg="del mod">
          <ac:chgData name="Paweł Smoliński" userId="86aeea19-1e41-4ba1-9d7e-20002284166c" providerId="ADAL" clId="{F457E011-D3EF-4543-9F48-4C0884028E33}" dt="2023-10-06T17:31:48.302" v="11577" actId="478"/>
          <ac:cxnSpMkLst>
            <pc:docMk/>
            <pc:sldMk cId="2322153057" sldId="301"/>
            <ac:cxnSpMk id="34" creationId="{9D010DB1-B528-99C5-7A72-30AFEEA82929}"/>
          </ac:cxnSpMkLst>
        </pc:cxnChg>
        <pc:cxnChg chg="del mod">
          <ac:chgData name="Paweł Smoliński" userId="86aeea19-1e41-4ba1-9d7e-20002284166c" providerId="ADAL" clId="{F457E011-D3EF-4543-9F48-4C0884028E33}" dt="2023-10-06T17:31:48.302" v="11577" actId="478"/>
          <ac:cxnSpMkLst>
            <pc:docMk/>
            <pc:sldMk cId="2322153057" sldId="301"/>
            <ac:cxnSpMk id="36" creationId="{7624DBE6-E6E9-5A07-F3E8-645BBB449187}"/>
          </ac:cxnSpMkLst>
        </pc:cxnChg>
      </pc:sldChg>
      <pc:sldChg chg="addSp delSp modSp add mod delAnim modAnim">
        <pc:chgData name="Paweł Smoliński" userId="86aeea19-1e41-4ba1-9d7e-20002284166c" providerId="ADAL" clId="{F457E011-D3EF-4543-9F48-4C0884028E33}" dt="2023-10-06T18:02:21.322" v="12765" actId="14100"/>
        <pc:sldMkLst>
          <pc:docMk/>
          <pc:sldMk cId="3658816099" sldId="302"/>
        </pc:sldMkLst>
        <pc:spChg chg="mod">
          <ac:chgData name="Paweł Smoliński" userId="86aeea19-1e41-4ba1-9d7e-20002284166c" providerId="ADAL" clId="{F457E011-D3EF-4543-9F48-4C0884028E33}" dt="2023-10-06T17:50:11.153" v="11910" actId="20577"/>
          <ac:spMkLst>
            <pc:docMk/>
            <pc:sldMk cId="3658816099" sldId="302"/>
            <ac:spMk id="2" creationId="{87D5B222-3814-3237-663A-38FF71271956}"/>
          </ac:spMkLst>
        </pc:spChg>
        <pc:spChg chg="add del mod">
          <ac:chgData name="Paweł Smoliński" userId="86aeea19-1e41-4ba1-9d7e-20002284166c" providerId="ADAL" clId="{F457E011-D3EF-4543-9F48-4C0884028E33}" dt="2023-10-06T17:51:05.931" v="11951" actId="478"/>
          <ac:spMkLst>
            <pc:docMk/>
            <pc:sldMk cId="3658816099" sldId="302"/>
            <ac:spMk id="3" creationId="{DC13933F-F4FE-FF5C-37EC-F994EEA7C2CB}"/>
          </ac:spMkLst>
        </pc:spChg>
        <pc:spChg chg="add mod">
          <ac:chgData name="Paweł Smoliński" userId="86aeea19-1e41-4ba1-9d7e-20002284166c" providerId="ADAL" clId="{F457E011-D3EF-4543-9F48-4C0884028E33}" dt="2023-10-06T17:57:44.171" v="12325" actId="113"/>
          <ac:spMkLst>
            <pc:docMk/>
            <pc:sldMk cId="3658816099" sldId="302"/>
            <ac:spMk id="4" creationId="{91A7E279-402B-8801-A46F-B05AE04BBE2A}"/>
          </ac:spMkLst>
        </pc:spChg>
        <pc:spChg chg="add del mod">
          <ac:chgData name="Paweł Smoliński" userId="86aeea19-1e41-4ba1-9d7e-20002284166c" providerId="ADAL" clId="{F457E011-D3EF-4543-9F48-4C0884028E33}" dt="2023-10-06T17:57:13.820" v="12295" actId="478"/>
          <ac:spMkLst>
            <pc:docMk/>
            <pc:sldMk cId="3658816099" sldId="302"/>
            <ac:spMk id="7" creationId="{7D599728-54FC-8E33-B718-D3D822CD1EF9}"/>
          </ac:spMkLst>
        </pc:spChg>
        <pc:spChg chg="add del mod">
          <ac:chgData name="Paweł Smoliński" userId="86aeea19-1e41-4ba1-9d7e-20002284166c" providerId="ADAL" clId="{F457E011-D3EF-4543-9F48-4C0884028E33}" dt="2023-10-06T17:57:14.768" v="12296" actId="478"/>
          <ac:spMkLst>
            <pc:docMk/>
            <pc:sldMk cId="3658816099" sldId="302"/>
            <ac:spMk id="9" creationId="{1329E392-D554-5F08-C4E6-FD3F1E804BD5}"/>
          </ac:spMkLst>
        </pc:spChg>
        <pc:spChg chg="add mod">
          <ac:chgData name="Paweł Smoliński" userId="86aeea19-1e41-4ba1-9d7e-20002284166c" providerId="ADAL" clId="{F457E011-D3EF-4543-9F48-4C0884028E33}" dt="2023-10-06T18:00:08.363" v="12669" actId="20577"/>
          <ac:spMkLst>
            <pc:docMk/>
            <pc:sldMk cId="3658816099" sldId="302"/>
            <ac:spMk id="10" creationId="{92AEA582-45CA-BE17-CFCD-481394F07D2E}"/>
          </ac:spMkLst>
        </pc:spChg>
        <pc:spChg chg="add mod">
          <ac:chgData name="Paweł Smoliński" userId="86aeea19-1e41-4ba1-9d7e-20002284166c" providerId="ADAL" clId="{F457E011-D3EF-4543-9F48-4C0884028E33}" dt="2023-10-06T17:57:42.102" v="12324" actId="113"/>
          <ac:spMkLst>
            <pc:docMk/>
            <pc:sldMk cId="3658816099" sldId="302"/>
            <ac:spMk id="11" creationId="{AD2BB5A8-E0C7-4440-9E84-CB26AD80AC75}"/>
          </ac:spMkLst>
        </pc:spChg>
        <pc:spChg chg="add del mod">
          <ac:chgData name="Paweł Smoliński" userId="86aeea19-1e41-4ba1-9d7e-20002284166c" providerId="ADAL" clId="{F457E011-D3EF-4543-9F48-4C0884028E33}" dt="2023-10-06T17:52:56.852" v="12107" actId="478"/>
          <ac:spMkLst>
            <pc:docMk/>
            <pc:sldMk cId="3658816099" sldId="302"/>
            <ac:spMk id="12" creationId="{7180E6A9-1038-67DC-C326-54615FE28539}"/>
          </ac:spMkLst>
        </pc:spChg>
        <pc:spChg chg="add del mod">
          <ac:chgData name="Paweł Smoliński" userId="86aeea19-1e41-4ba1-9d7e-20002284166c" providerId="ADAL" clId="{F457E011-D3EF-4543-9F48-4C0884028E33}" dt="2023-10-06T17:52:55.620" v="12106" actId="478"/>
          <ac:spMkLst>
            <pc:docMk/>
            <pc:sldMk cId="3658816099" sldId="302"/>
            <ac:spMk id="13" creationId="{C159F2C1-2A64-1127-79C5-6A9C2D4156EB}"/>
          </ac:spMkLst>
        </pc:spChg>
        <pc:spChg chg="add mod">
          <ac:chgData name="Paweł Smoliński" userId="86aeea19-1e41-4ba1-9d7e-20002284166c" providerId="ADAL" clId="{F457E011-D3EF-4543-9F48-4C0884028E33}" dt="2023-10-06T18:00:10.013" v="12671" actId="20577"/>
          <ac:spMkLst>
            <pc:docMk/>
            <pc:sldMk cId="3658816099" sldId="302"/>
            <ac:spMk id="14" creationId="{7A6501F7-7BDC-B92C-E0BD-F378417D1A68}"/>
          </ac:spMkLst>
        </pc:spChg>
        <pc:spChg chg="add mod">
          <ac:chgData name="Paweł Smoliński" userId="86aeea19-1e41-4ba1-9d7e-20002284166c" providerId="ADAL" clId="{F457E011-D3EF-4543-9F48-4C0884028E33}" dt="2023-10-06T17:58:58.164" v="12499" actId="313"/>
          <ac:spMkLst>
            <pc:docMk/>
            <pc:sldMk cId="3658816099" sldId="302"/>
            <ac:spMk id="15" creationId="{5867638A-3502-FC0C-8B65-7D7094C8CE44}"/>
          </ac:spMkLst>
        </pc:spChg>
        <pc:spChg chg="add mod">
          <ac:chgData name="Paweł Smoliński" userId="86aeea19-1e41-4ba1-9d7e-20002284166c" providerId="ADAL" clId="{F457E011-D3EF-4543-9F48-4C0884028E33}" dt="2023-10-06T18:02:21.322" v="12765" actId="14100"/>
          <ac:spMkLst>
            <pc:docMk/>
            <pc:sldMk cId="3658816099" sldId="302"/>
            <ac:spMk id="20" creationId="{27F8FA6A-453C-CEAB-93E2-8F0D634EA839}"/>
          </ac:spMkLst>
        </pc:spChg>
        <pc:spChg chg="add mod">
          <ac:chgData name="Paweł Smoliński" userId="86aeea19-1e41-4ba1-9d7e-20002284166c" providerId="ADAL" clId="{F457E011-D3EF-4543-9F48-4C0884028E33}" dt="2023-10-06T18:01:17.513" v="12758" actId="1076"/>
          <ac:spMkLst>
            <pc:docMk/>
            <pc:sldMk cId="3658816099" sldId="302"/>
            <ac:spMk id="23" creationId="{4C0F4080-F171-9746-6D6E-36CF11E77045}"/>
          </ac:spMkLst>
        </pc:spChg>
        <pc:spChg chg="mod">
          <ac:chgData name="Paweł Smoliński" userId="86aeea19-1e41-4ba1-9d7e-20002284166c" providerId="ADAL" clId="{F457E011-D3EF-4543-9F48-4C0884028E33}" dt="2023-10-06T17:50:15.773" v="11926" actId="20577"/>
          <ac:spMkLst>
            <pc:docMk/>
            <pc:sldMk cId="3658816099" sldId="302"/>
            <ac:spMk id="42" creationId="{EF42B3E9-ADAC-FDFD-6766-5280F42EB307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43" creationId="{FC4445F1-AA83-6864-96B3-5BEFC2FA8535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44" creationId="{53E35EF3-9AF0-212E-FA0D-E784CAC6093F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45" creationId="{0886920D-5517-9B79-803F-1B41011B9246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46" creationId="{69BCA55B-EC47-00E6-F78F-DACF1D06B016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47" creationId="{7C0969EA-B5F2-A15C-C81F-B7DBD0CB451E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48" creationId="{53C68DA7-6103-8DE3-4DAE-DDB7CB2C7D8A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49" creationId="{0914BD0E-CE4E-623B-8C15-D32A1F41F39D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50" creationId="{0355DB40-6208-3743-9510-8DF991051880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51" creationId="{DA7EBBDA-2B2E-4187-582A-D89EC6C6034B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52" creationId="{5E1F5E83-8510-79A7-5746-A09EFC3D28DB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53" creationId="{6E83DA18-AC42-8576-77AB-6F044C7477B9}"/>
          </ac:spMkLst>
        </pc:spChg>
        <pc:spChg chg="del">
          <ac:chgData name="Paweł Smoliński" userId="86aeea19-1e41-4ba1-9d7e-20002284166c" providerId="ADAL" clId="{F457E011-D3EF-4543-9F48-4C0884028E33}" dt="2023-10-06T17:44:17.054" v="11865" actId="478"/>
          <ac:spMkLst>
            <pc:docMk/>
            <pc:sldMk cId="3658816099" sldId="302"/>
            <ac:spMk id="54" creationId="{697D69AC-4CB1-9578-8F59-C53817081CB7}"/>
          </ac:spMkLst>
        </pc:spChg>
        <pc:picChg chg="del">
          <ac:chgData name="Paweł Smoliński" userId="86aeea19-1e41-4ba1-9d7e-20002284166c" providerId="ADAL" clId="{F457E011-D3EF-4543-9F48-4C0884028E33}" dt="2023-10-06T17:44:17.054" v="11865" actId="478"/>
          <ac:picMkLst>
            <pc:docMk/>
            <pc:sldMk cId="3658816099" sldId="302"/>
            <ac:picMk id="41" creationId="{E9168558-3EC5-ECEB-DD34-C7E63CF00385}"/>
          </ac:picMkLst>
        </pc:picChg>
      </pc:sldChg>
      <pc:sldChg chg="addSp delSp modSp add mod ord">
        <pc:chgData name="Paweł Smoliński" userId="86aeea19-1e41-4ba1-9d7e-20002284166c" providerId="ADAL" clId="{F457E011-D3EF-4543-9F48-4C0884028E33}" dt="2023-10-06T21:00:55.177" v="14240" actId="113"/>
        <pc:sldMkLst>
          <pc:docMk/>
          <pc:sldMk cId="361697167" sldId="303"/>
        </pc:sldMkLst>
        <pc:spChg chg="mod">
          <ac:chgData name="Paweł Smoliński" userId="86aeea19-1e41-4ba1-9d7e-20002284166c" providerId="ADAL" clId="{F457E011-D3EF-4543-9F48-4C0884028E33}" dt="2023-10-06T20:35:43.791" v="12788" actId="20577"/>
          <ac:spMkLst>
            <pc:docMk/>
            <pc:sldMk cId="361697167" sldId="303"/>
            <ac:spMk id="2" creationId="{77184582-0D0E-17C4-2927-A3529AF25F5C}"/>
          </ac:spMkLst>
        </pc:spChg>
        <pc:spChg chg="add del mod">
          <ac:chgData name="Paweł Smoliński" userId="86aeea19-1e41-4ba1-9d7e-20002284166c" providerId="ADAL" clId="{F457E011-D3EF-4543-9F48-4C0884028E33}" dt="2023-10-06T20:36:57.817" v="12795" actId="931"/>
          <ac:spMkLst>
            <pc:docMk/>
            <pc:sldMk cId="361697167" sldId="303"/>
            <ac:spMk id="7" creationId="{B99EADB8-0068-5D02-562D-49B730AF9C7C}"/>
          </ac:spMkLst>
        </pc:spChg>
        <pc:spChg chg="add del mod">
          <ac:chgData name="Paweł Smoliński" userId="86aeea19-1e41-4ba1-9d7e-20002284166c" providerId="ADAL" clId="{F457E011-D3EF-4543-9F48-4C0884028E33}" dt="2023-10-06T21:00:16.267" v="14222" actId="478"/>
          <ac:spMkLst>
            <pc:docMk/>
            <pc:sldMk cId="361697167" sldId="303"/>
            <ac:spMk id="11" creationId="{0EAD8CA8-CA09-0D8F-7930-A5431F5F9E8E}"/>
          </ac:spMkLst>
        </pc:spChg>
        <pc:spChg chg="add del mod">
          <ac:chgData name="Paweł Smoliński" userId="86aeea19-1e41-4ba1-9d7e-20002284166c" providerId="ADAL" clId="{F457E011-D3EF-4543-9F48-4C0884028E33}" dt="2023-10-06T21:00:18.783" v="14223" actId="478"/>
          <ac:spMkLst>
            <pc:docMk/>
            <pc:sldMk cId="361697167" sldId="303"/>
            <ac:spMk id="13" creationId="{ABA4F027-9A05-808D-D796-2BB790CDA259}"/>
          </ac:spMkLst>
        </pc:spChg>
        <pc:spChg chg="add mod">
          <ac:chgData name="Paweł Smoliński" userId="86aeea19-1e41-4ba1-9d7e-20002284166c" providerId="ADAL" clId="{F457E011-D3EF-4543-9F48-4C0884028E33}" dt="2023-10-06T21:00:55.177" v="14240" actId="113"/>
          <ac:spMkLst>
            <pc:docMk/>
            <pc:sldMk cId="361697167" sldId="303"/>
            <ac:spMk id="14" creationId="{58B632F3-4EED-94A9-16FB-F0C17AE5AF4C}"/>
          </ac:spMkLst>
        </pc:spChg>
        <pc:picChg chg="add del mod">
          <ac:chgData name="Paweł Smoliński" userId="86aeea19-1e41-4ba1-9d7e-20002284166c" providerId="ADAL" clId="{F457E011-D3EF-4543-9F48-4C0884028E33}" dt="2023-10-06T20:36:54.507" v="12794" actId="478"/>
          <ac:picMkLst>
            <pc:docMk/>
            <pc:sldMk cId="361697167" sldId="303"/>
            <ac:picMk id="4" creationId="{2DCB69A8-2DA2-8F3E-6299-93DFF720A11E}"/>
          </ac:picMkLst>
        </pc:picChg>
        <pc:picChg chg="del">
          <ac:chgData name="Paweł Smoliński" userId="86aeea19-1e41-4ba1-9d7e-20002284166c" providerId="ADAL" clId="{F457E011-D3EF-4543-9F48-4C0884028E33}" dt="2023-10-06T20:36:50.645" v="12792" actId="478"/>
          <ac:picMkLst>
            <pc:docMk/>
            <pc:sldMk cId="361697167" sldId="303"/>
            <ac:picMk id="5" creationId="{C0DED11F-787D-08F6-6B35-7E9206A21E25}"/>
          </ac:picMkLst>
        </pc:picChg>
        <pc:picChg chg="add del mod">
          <ac:chgData name="Paweł Smoliński" userId="86aeea19-1e41-4ba1-9d7e-20002284166c" providerId="ADAL" clId="{F457E011-D3EF-4543-9F48-4C0884028E33}" dt="2023-10-06T21:00:05.962" v="14218" actId="478"/>
          <ac:picMkLst>
            <pc:docMk/>
            <pc:sldMk cId="361697167" sldId="303"/>
            <ac:picMk id="9" creationId="{2E8A8352-0995-F18D-CD26-3725C7966790}"/>
          </ac:picMkLst>
        </pc:picChg>
      </pc:sldChg>
      <pc:sldChg chg="addSp delSp modSp add mod">
        <pc:chgData name="Paweł Smoliński" userId="86aeea19-1e41-4ba1-9d7e-20002284166c" providerId="ADAL" clId="{F457E011-D3EF-4543-9F48-4C0884028E33}" dt="2023-10-06T21:40:51.476" v="15161" actId="20577"/>
        <pc:sldMkLst>
          <pc:docMk/>
          <pc:sldMk cId="520744208" sldId="304"/>
        </pc:sldMkLst>
        <pc:spChg chg="mod">
          <ac:chgData name="Paweł Smoliński" userId="86aeea19-1e41-4ba1-9d7e-20002284166c" providerId="ADAL" clId="{F457E011-D3EF-4543-9F48-4C0884028E33}" dt="2023-10-06T20:56:48.932" v="14056" actId="20577"/>
          <ac:spMkLst>
            <pc:docMk/>
            <pc:sldMk cId="520744208" sldId="304"/>
            <ac:spMk id="2" creationId="{87D5B222-3814-3237-663A-38FF71271956}"/>
          </ac:spMkLst>
        </pc:spChg>
        <pc:spChg chg="add mod">
          <ac:chgData name="Paweł Smoliński" userId="86aeea19-1e41-4ba1-9d7e-20002284166c" providerId="ADAL" clId="{F457E011-D3EF-4543-9F48-4C0884028E33}" dt="2023-10-06T20:44:05.826" v="12950" actId="20577"/>
          <ac:spMkLst>
            <pc:docMk/>
            <pc:sldMk cId="520744208" sldId="304"/>
            <ac:spMk id="4" creationId="{BDF09C3F-C548-24C7-8D8E-3790AB06026F}"/>
          </ac:spMkLst>
        </pc:spChg>
        <pc:spChg chg="mod">
          <ac:chgData name="Paweł Smoliński" userId="86aeea19-1e41-4ba1-9d7e-20002284166c" providerId="ADAL" clId="{F457E011-D3EF-4543-9F48-4C0884028E33}" dt="2023-10-06T20:43:32.717" v="12882" actId="113"/>
          <ac:spMkLst>
            <pc:docMk/>
            <pc:sldMk cId="520744208" sldId="304"/>
            <ac:spMk id="5" creationId="{26A45792-719D-A7FF-47A8-3C405B2188AA}"/>
          </ac:spMkLst>
        </pc:spChg>
        <pc:spChg chg="del mod">
          <ac:chgData name="Paweł Smoliński" userId="86aeea19-1e41-4ba1-9d7e-20002284166c" providerId="ADAL" clId="{F457E011-D3EF-4543-9F48-4C0884028E33}" dt="2023-10-06T20:42:02.616" v="12812" actId="478"/>
          <ac:spMkLst>
            <pc:docMk/>
            <pc:sldMk cId="520744208" sldId="304"/>
            <ac:spMk id="6" creationId="{D559CF68-F926-138E-EBDA-9983845455B6}"/>
          </ac:spMkLst>
        </pc:spChg>
        <pc:spChg chg="add mod">
          <ac:chgData name="Paweł Smoliński" userId="86aeea19-1e41-4ba1-9d7e-20002284166c" providerId="ADAL" clId="{F457E011-D3EF-4543-9F48-4C0884028E33}" dt="2023-10-06T20:44:19.663" v="12956" actId="1076"/>
          <ac:spMkLst>
            <pc:docMk/>
            <pc:sldMk cId="520744208" sldId="304"/>
            <ac:spMk id="7" creationId="{64EE092B-7F71-42D7-D7E9-9731B95C3120}"/>
          </ac:spMkLst>
        </pc:spChg>
        <pc:spChg chg="del mod">
          <ac:chgData name="Paweł Smoliński" userId="86aeea19-1e41-4ba1-9d7e-20002284166c" providerId="ADAL" clId="{F457E011-D3EF-4543-9F48-4C0884028E33}" dt="2023-10-06T20:42:03.585" v="12813" actId="478"/>
          <ac:spMkLst>
            <pc:docMk/>
            <pc:sldMk cId="520744208" sldId="304"/>
            <ac:spMk id="8" creationId="{FFE771AC-8C41-1E2D-DB07-B9B4D2557AFF}"/>
          </ac:spMkLst>
        </pc:spChg>
        <pc:spChg chg="mod">
          <ac:chgData name="Paweł Smoliński" userId="86aeea19-1e41-4ba1-9d7e-20002284166c" providerId="ADAL" clId="{F457E011-D3EF-4543-9F48-4C0884028E33}" dt="2023-10-06T20:44:35.876" v="12989" actId="20577"/>
          <ac:spMkLst>
            <pc:docMk/>
            <pc:sldMk cId="520744208" sldId="304"/>
            <ac:spMk id="16" creationId="{7EE96D4B-12E5-2BAC-CF5F-5685F85CD4AE}"/>
          </ac:spMkLst>
        </pc:spChg>
        <pc:spChg chg="del">
          <ac:chgData name="Paweł Smoliński" userId="86aeea19-1e41-4ba1-9d7e-20002284166c" providerId="ADAL" clId="{F457E011-D3EF-4543-9F48-4C0884028E33}" dt="2023-10-06T20:41:43.376" v="12800" actId="478"/>
          <ac:spMkLst>
            <pc:docMk/>
            <pc:sldMk cId="520744208" sldId="304"/>
            <ac:spMk id="17" creationId="{A90A0E5C-650C-4D81-EE0E-7429FA7E407E}"/>
          </ac:spMkLst>
        </pc:spChg>
        <pc:spChg chg="del">
          <ac:chgData name="Paweł Smoliński" userId="86aeea19-1e41-4ba1-9d7e-20002284166c" providerId="ADAL" clId="{F457E011-D3EF-4543-9F48-4C0884028E33}" dt="2023-10-06T20:41:43.923" v="12801" actId="478"/>
          <ac:spMkLst>
            <pc:docMk/>
            <pc:sldMk cId="520744208" sldId="304"/>
            <ac:spMk id="18" creationId="{DA96EDFD-03D0-1B48-3630-B39FDABAAB25}"/>
          </ac:spMkLst>
        </pc:spChg>
        <pc:spChg chg="del mod">
          <ac:chgData name="Paweł Smoliński" userId="86aeea19-1e41-4ba1-9d7e-20002284166c" providerId="ADAL" clId="{F457E011-D3EF-4543-9F48-4C0884028E33}" dt="2023-10-06T20:41:46.033" v="12803" actId="478"/>
          <ac:spMkLst>
            <pc:docMk/>
            <pc:sldMk cId="520744208" sldId="304"/>
            <ac:spMk id="19" creationId="{65AA2EF1-AFDC-08CB-9E02-545EB1F73461}"/>
          </ac:spMkLst>
        </pc:spChg>
        <pc:spChg chg="add mod">
          <ac:chgData name="Paweł Smoliński" userId="86aeea19-1e41-4ba1-9d7e-20002284166c" providerId="ADAL" clId="{F457E011-D3EF-4543-9F48-4C0884028E33}" dt="2023-10-06T20:57:57.174" v="14176" actId="207"/>
          <ac:spMkLst>
            <pc:docMk/>
            <pc:sldMk cId="520744208" sldId="304"/>
            <ac:spMk id="27" creationId="{E1795BDD-C3D8-F4EC-4829-DF4C6A2D5670}"/>
          </ac:spMkLst>
        </pc:spChg>
        <pc:spChg chg="add mod">
          <ac:chgData name="Paweł Smoliński" userId="86aeea19-1e41-4ba1-9d7e-20002284166c" providerId="ADAL" clId="{F457E011-D3EF-4543-9F48-4C0884028E33}" dt="2023-10-06T20:57:49.343" v="14175" actId="20577"/>
          <ac:spMkLst>
            <pc:docMk/>
            <pc:sldMk cId="520744208" sldId="304"/>
            <ac:spMk id="29" creationId="{A435CF98-85CF-58A3-0BD1-7874F2C17230}"/>
          </ac:spMkLst>
        </pc:spChg>
        <pc:spChg chg="add mod">
          <ac:chgData name="Paweł Smoliński" userId="86aeea19-1e41-4ba1-9d7e-20002284166c" providerId="ADAL" clId="{F457E011-D3EF-4543-9F48-4C0884028E33}" dt="2023-10-06T21:40:51.476" v="15161" actId="20577"/>
          <ac:spMkLst>
            <pc:docMk/>
            <pc:sldMk cId="520744208" sldId="304"/>
            <ac:spMk id="30" creationId="{EA04087B-CB7B-4DE9-C127-D8C080CC2289}"/>
          </ac:spMkLst>
        </pc:spChg>
        <pc:spChg chg="add mod">
          <ac:chgData name="Paweł Smoliński" userId="86aeea19-1e41-4ba1-9d7e-20002284166c" providerId="ADAL" clId="{F457E011-D3EF-4543-9F48-4C0884028E33}" dt="2023-10-06T21:39:59.173" v="15116" actId="20577"/>
          <ac:spMkLst>
            <pc:docMk/>
            <pc:sldMk cId="520744208" sldId="304"/>
            <ac:spMk id="32" creationId="{1A855221-5748-84C3-897C-9B765AC1296E}"/>
          </ac:spMkLst>
        </pc:spChg>
        <pc:spChg chg="del">
          <ac:chgData name="Paweł Smoliński" userId="86aeea19-1e41-4ba1-9d7e-20002284166c" providerId="ADAL" clId="{F457E011-D3EF-4543-9F48-4C0884028E33}" dt="2023-10-06T20:41:41.719" v="12799" actId="478"/>
          <ac:spMkLst>
            <pc:docMk/>
            <pc:sldMk cId="520744208" sldId="304"/>
            <ac:spMk id="38" creationId="{CAB88517-2240-E9F7-08F8-E992D0A778EF}"/>
          </ac:spMkLst>
        </pc:spChg>
        <pc:spChg chg="del">
          <ac:chgData name="Paweł Smoliński" userId="86aeea19-1e41-4ba1-9d7e-20002284166c" providerId="ADAL" clId="{F457E011-D3EF-4543-9F48-4C0884028E33}" dt="2023-10-06T20:41:41.719" v="12799" actId="478"/>
          <ac:spMkLst>
            <pc:docMk/>
            <pc:sldMk cId="520744208" sldId="304"/>
            <ac:spMk id="39" creationId="{8F508452-C05A-0A7C-B77F-31A108B3E740}"/>
          </ac:spMkLst>
        </pc:spChg>
        <pc:spChg chg="del">
          <ac:chgData name="Paweł Smoliński" userId="86aeea19-1e41-4ba1-9d7e-20002284166c" providerId="ADAL" clId="{F457E011-D3EF-4543-9F48-4C0884028E33}" dt="2023-10-06T20:41:41.719" v="12799" actId="478"/>
          <ac:spMkLst>
            <pc:docMk/>
            <pc:sldMk cId="520744208" sldId="304"/>
            <ac:spMk id="40" creationId="{890BA228-D261-CAEF-4EEC-1FF6C9A56FB6}"/>
          </ac:spMkLst>
        </pc:spChg>
        <pc:spChg chg="del">
          <ac:chgData name="Paweł Smoliński" userId="86aeea19-1e41-4ba1-9d7e-20002284166c" providerId="ADAL" clId="{F457E011-D3EF-4543-9F48-4C0884028E33}" dt="2023-10-06T20:41:41.719" v="12799" actId="478"/>
          <ac:spMkLst>
            <pc:docMk/>
            <pc:sldMk cId="520744208" sldId="304"/>
            <ac:spMk id="41" creationId="{C8DA02A8-503F-0AEB-FEB5-B238BA3455EE}"/>
          </ac:spMkLst>
        </pc:spChg>
        <pc:spChg chg="del">
          <ac:chgData name="Paweł Smoliński" userId="86aeea19-1e41-4ba1-9d7e-20002284166c" providerId="ADAL" clId="{F457E011-D3EF-4543-9F48-4C0884028E33}" dt="2023-10-06T20:41:41.719" v="12799" actId="478"/>
          <ac:spMkLst>
            <pc:docMk/>
            <pc:sldMk cId="520744208" sldId="304"/>
            <ac:spMk id="42" creationId="{46FB8256-59FC-EE88-9C91-1AD957429662}"/>
          </ac:spMkLst>
        </pc:spChg>
        <pc:spChg chg="del">
          <ac:chgData name="Paweł Smoliński" userId="86aeea19-1e41-4ba1-9d7e-20002284166c" providerId="ADAL" clId="{F457E011-D3EF-4543-9F48-4C0884028E33}" dt="2023-10-06T20:41:41.719" v="12799" actId="478"/>
          <ac:spMkLst>
            <pc:docMk/>
            <pc:sldMk cId="520744208" sldId="304"/>
            <ac:spMk id="43" creationId="{EA70EA02-88FE-CC1E-9FB4-CDDDF559310E}"/>
          </ac:spMkLst>
        </pc:spChg>
        <pc:spChg chg="del">
          <ac:chgData name="Paweł Smoliński" userId="86aeea19-1e41-4ba1-9d7e-20002284166c" providerId="ADAL" clId="{F457E011-D3EF-4543-9F48-4C0884028E33}" dt="2023-10-06T20:41:41.719" v="12799" actId="478"/>
          <ac:spMkLst>
            <pc:docMk/>
            <pc:sldMk cId="520744208" sldId="304"/>
            <ac:spMk id="44" creationId="{59144824-AF48-C7AA-E69C-180A2D115F94}"/>
          </ac:spMkLst>
        </pc:spChg>
        <pc:cxnChg chg="add mod">
          <ac:chgData name="Paweł Smoliński" userId="86aeea19-1e41-4ba1-9d7e-20002284166c" providerId="ADAL" clId="{F457E011-D3EF-4543-9F48-4C0884028E33}" dt="2023-10-06T20:43:05.422" v="12854" actId="14100"/>
          <ac:cxnSpMkLst>
            <pc:docMk/>
            <pc:sldMk cId="520744208" sldId="304"/>
            <ac:cxnSpMk id="9" creationId="{9937A8BF-6EC2-53B1-D7A9-35EB1CFBBF52}"/>
          </ac:cxnSpMkLst>
        </pc:cxnChg>
        <pc:cxnChg chg="add mod">
          <ac:chgData name="Paweł Smoliński" userId="86aeea19-1e41-4ba1-9d7e-20002284166c" providerId="ADAL" clId="{F457E011-D3EF-4543-9F48-4C0884028E33}" dt="2023-10-06T20:44:19.663" v="12956" actId="1076"/>
          <ac:cxnSpMkLst>
            <pc:docMk/>
            <pc:sldMk cId="520744208" sldId="304"/>
            <ac:cxnSpMk id="12" creationId="{2194FC5A-8119-40F7-7C8D-64BBF759FED6}"/>
          </ac:cxnSpMkLst>
        </pc:cxnChg>
        <pc:cxnChg chg="add mod">
          <ac:chgData name="Paweł Smoliński" userId="86aeea19-1e41-4ba1-9d7e-20002284166c" providerId="ADAL" clId="{F457E011-D3EF-4543-9F48-4C0884028E33}" dt="2023-10-06T20:44:19.663" v="12956" actId="1076"/>
          <ac:cxnSpMkLst>
            <pc:docMk/>
            <pc:sldMk cId="520744208" sldId="304"/>
            <ac:cxnSpMk id="15" creationId="{840095C6-E3A7-6D9D-D768-6DFCB665DDFA}"/>
          </ac:cxnSpMkLst>
        </pc:cxnChg>
        <pc:cxnChg chg="del mod">
          <ac:chgData name="Paweł Smoliński" userId="86aeea19-1e41-4ba1-9d7e-20002284166c" providerId="ADAL" clId="{F457E011-D3EF-4543-9F48-4C0884028E33}" dt="2023-10-06T20:41:54.207" v="12808" actId="478"/>
          <ac:cxnSpMkLst>
            <pc:docMk/>
            <pc:sldMk cId="520744208" sldId="304"/>
            <ac:cxnSpMk id="21" creationId="{EDF8A9FE-6A16-E41D-8CE3-8C465ECD64D4}"/>
          </ac:cxnSpMkLst>
        </pc:cxnChg>
        <pc:cxnChg chg="del mod">
          <ac:chgData name="Paweł Smoliński" userId="86aeea19-1e41-4ba1-9d7e-20002284166c" providerId="ADAL" clId="{F457E011-D3EF-4543-9F48-4C0884028E33}" dt="2023-10-06T20:41:53.550" v="12807" actId="478"/>
          <ac:cxnSpMkLst>
            <pc:docMk/>
            <pc:sldMk cId="520744208" sldId="304"/>
            <ac:cxnSpMk id="22" creationId="{79C68FB9-1234-2F1E-F40A-5BBEADE2C5A8}"/>
          </ac:cxnSpMkLst>
        </pc:cxnChg>
        <pc:cxnChg chg="del mod">
          <ac:chgData name="Paweł Smoliński" userId="86aeea19-1e41-4ba1-9d7e-20002284166c" providerId="ADAL" clId="{F457E011-D3EF-4543-9F48-4C0884028E33}" dt="2023-10-06T20:41:52.738" v="12806" actId="478"/>
          <ac:cxnSpMkLst>
            <pc:docMk/>
            <pc:sldMk cId="520744208" sldId="304"/>
            <ac:cxnSpMk id="25" creationId="{AC52E5FD-7329-F31B-580E-6D174526CFA4}"/>
          </ac:cxnSpMkLst>
        </pc:cxnChg>
        <pc:cxnChg chg="del mod">
          <ac:chgData name="Paweł Smoliński" userId="86aeea19-1e41-4ba1-9d7e-20002284166c" providerId="ADAL" clId="{F457E011-D3EF-4543-9F48-4C0884028E33}" dt="2023-10-06T20:41:47.690" v="12804" actId="478"/>
          <ac:cxnSpMkLst>
            <pc:docMk/>
            <pc:sldMk cId="520744208" sldId="304"/>
            <ac:cxnSpMk id="28" creationId="{B3F9850E-2577-9612-CEEB-8297AF78E03B}"/>
          </ac:cxnSpMkLst>
        </pc:cxnChg>
        <pc:cxnChg chg="del mod">
          <ac:chgData name="Paweł Smoliński" userId="86aeea19-1e41-4ba1-9d7e-20002284166c" providerId="ADAL" clId="{F457E011-D3EF-4543-9F48-4C0884028E33}" dt="2023-10-06T20:41:47.690" v="12804" actId="478"/>
          <ac:cxnSpMkLst>
            <pc:docMk/>
            <pc:sldMk cId="520744208" sldId="304"/>
            <ac:cxnSpMk id="31" creationId="{3DB9CEA8-6A8C-68AF-B50E-2540D987EB32}"/>
          </ac:cxnSpMkLst>
        </pc:cxnChg>
        <pc:cxnChg chg="del mod">
          <ac:chgData name="Paweł Smoliński" userId="86aeea19-1e41-4ba1-9d7e-20002284166c" providerId="ADAL" clId="{F457E011-D3EF-4543-9F48-4C0884028E33}" dt="2023-10-06T20:41:47.690" v="12804" actId="478"/>
          <ac:cxnSpMkLst>
            <pc:docMk/>
            <pc:sldMk cId="520744208" sldId="304"/>
            <ac:cxnSpMk id="35" creationId="{D1CEB0CE-DA30-43EA-88DD-352ECADA67DE}"/>
          </ac:cxnSpMkLst>
        </pc:cxnChg>
      </pc:sldChg>
      <pc:sldChg chg="new del">
        <pc:chgData name="Paweł Smoliński" userId="86aeea19-1e41-4ba1-9d7e-20002284166c" providerId="ADAL" clId="{F457E011-D3EF-4543-9F48-4C0884028E33}" dt="2023-10-06T21:01:35.813" v="14241" actId="47"/>
        <pc:sldMkLst>
          <pc:docMk/>
          <pc:sldMk cId="1024330036" sldId="305"/>
        </pc:sldMkLst>
      </pc:sldChg>
      <pc:sldChg chg="addSp modSp add mod modAnim">
        <pc:chgData name="Paweł Smoliński" userId="86aeea19-1e41-4ba1-9d7e-20002284166c" providerId="ADAL" clId="{F457E011-D3EF-4543-9F48-4C0884028E33}" dt="2023-10-06T21:43:43.799" v="15395" actId="1076"/>
        <pc:sldMkLst>
          <pc:docMk/>
          <pc:sldMk cId="3689012039" sldId="305"/>
        </pc:sldMkLst>
        <pc:spChg chg="mod">
          <ac:chgData name="Paweł Smoliński" userId="86aeea19-1e41-4ba1-9d7e-20002284166c" providerId="ADAL" clId="{F457E011-D3EF-4543-9F48-4C0884028E33}" dt="2023-10-06T21:41:50.778" v="15286" actId="1076"/>
          <ac:spMkLst>
            <pc:docMk/>
            <pc:sldMk cId="3689012039" sldId="305"/>
            <ac:spMk id="2" creationId="{87D5B222-3814-3237-663A-38FF71271956}"/>
          </ac:spMkLst>
        </pc:spChg>
        <pc:spChg chg="add mod">
          <ac:chgData name="Paweł Smoliński" userId="86aeea19-1e41-4ba1-9d7e-20002284166c" providerId="ADAL" clId="{F457E011-D3EF-4543-9F48-4C0884028E33}" dt="2023-10-06T21:43:43.799" v="15395" actId="1076"/>
          <ac:spMkLst>
            <pc:docMk/>
            <pc:sldMk cId="3689012039" sldId="305"/>
            <ac:spMk id="3" creationId="{3813859F-2AE4-8E6C-E6BA-7B7431A7E331}"/>
          </ac:spMkLst>
        </pc:spChg>
        <pc:spChg chg="mod">
          <ac:chgData name="Paweł Smoliński" userId="86aeea19-1e41-4ba1-9d7e-20002284166c" providerId="ADAL" clId="{F457E011-D3EF-4543-9F48-4C0884028E33}" dt="2023-10-06T21:34:48.640" v="14328"/>
          <ac:spMkLst>
            <pc:docMk/>
            <pc:sldMk cId="3689012039" sldId="305"/>
            <ac:spMk id="4" creationId="{BDF09C3F-C548-24C7-8D8E-3790AB06026F}"/>
          </ac:spMkLst>
        </pc:spChg>
        <pc:spChg chg="mod">
          <ac:chgData name="Paweł Smoliński" userId="86aeea19-1e41-4ba1-9d7e-20002284166c" providerId="ADAL" clId="{F457E011-D3EF-4543-9F48-4C0884028E33}" dt="2023-10-06T21:10:24.425" v="14312"/>
          <ac:spMkLst>
            <pc:docMk/>
            <pc:sldMk cId="3689012039" sldId="305"/>
            <ac:spMk id="5" creationId="{26A45792-719D-A7FF-47A8-3C405B2188AA}"/>
          </ac:spMkLst>
        </pc:spChg>
        <pc:spChg chg="mod">
          <ac:chgData name="Paweł Smoliński" userId="86aeea19-1e41-4ba1-9d7e-20002284166c" providerId="ADAL" clId="{F457E011-D3EF-4543-9F48-4C0884028E33}" dt="2023-10-06T21:34:54.455" v="14331"/>
          <ac:spMkLst>
            <pc:docMk/>
            <pc:sldMk cId="3689012039" sldId="305"/>
            <ac:spMk id="7" creationId="{64EE092B-7F71-42D7-D7E9-9731B95C3120}"/>
          </ac:spMkLst>
        </pc:spChg>
        <pc:spChg chg="mod">
          <ac:chgData name="Paweł Smoliński" userId="86aeea19-1e41-4ba1-9d7e-20002284166c" providerId="ADAL" clId="{F457E011-D3EF-4543-9F48-4C0884028E33}" dt="2023-10-06T21:35:09.262" v="14335" actId="20577"/>
          <ac:spMkLst>
            <pc:docMk/>
            <pc:sldMk cId="3689012039" sldId="305"/>
            <ac:spMk id="16" creationId="{7EE96D4B-12E5-2BAC-CF5F-5685F85CD4AE}"/>
          </ac:spMkLst>
        </pc:spChg>
        <pc:spChg chg="mod">
          <ac:chgData name="Paweł Smoliński" userId="86aeea19-1e41-4ba1-9d7e-20002284166c" providerId="ADAL" clId="{F457E011-D3EF-4543-9F48-4C0884028E33}" dt="2023-10-06T21:36:01.888" v="14529" actId="1076"/>
          <ac:spMkLst>
            <pc:docMk/>
            <pc:sldMk cId="3689012039" sldId="305"/>
            <ac:spMk id="27" creationId="{E1795BDD-C3D8-F4EC-4829-DF4C6A2D5670}"/>
          </ac:spMkLst>
        </pc:spChg>
        <pc:spChg chg="mod">
          <ac:chgData name="Paweł Smoliński" userId="86aeea19-1e41-4ba1-9d7e-20002284166c" providerId="ADAL" clId="{F457E011-D3EF-4543-9F48-4C0884028E33}" dt="2023-10-06T21:38:07.280" v="14921" actId="20577"/>
          <ac:spMkLst>
            <pc:docMk/>
            <pc:sldMk cId="3689012039" sldId="305"/>
            <ac:spMk id="29" creationId="{A435CF98-85CF-58A3-0BD1-7874F2C17230}"/>
          </ac:spMkLst>
        </pc:spChg>
        <pc:spChg chg="mod">
          <ac:chgData name="Paweł Smoliński" userId="86aeea19-1e41-4ba1-9d7e-20002284166c" providerId="ADAL" clId="{F457E011-D3EF-4543-9F48-4C0884028E33}" dt="2023-10-06T21:38:14.299" v="14922" actId="1076"/>
          <ac:spMkLst>
            <pc:docMk/>
            <pc:sldMk cId="3689012039" sldId="305"/>
            <ac:spMk id="30" creationId="{EA04087B-CB7B-4DE9-C127-D8C080CC2289}"/>
          </ac:spMkLst>
        </pc:spChg>
        <pc:spChg chg="mod">
          <ac:chgData name="Paweł Smoliński" userId="86aeea19-1e41-4ba1-9d7e-20002284166c" providerId="ADAL" clId="{F457E011-D3EF-4543-9F48-4C0884028E33}" dt="2023-10-06T21:40:24.059" v="15151" actId="1076"/>
          <ac:spMkLst>
            <pc:docMk/>
            <pc:sldMk cId="3689012039" sldId="305"/>
            <ac:spMk id="32" creationId="{1A855221-5748-84C3-897C-9B765AC1296E}"/>
          </ac:spMkLst>
        </pc:spChg>
      </pc:sldChg>
      <pc:sldChg chg="addSp delSp modSp add mod">
        <pc:chgData name="Paweł Smoliński" userId="86aeea19-1e41-4ba1-9d7e-20002284166c" providerId="ADAL" clId="{F457E011-D3EF-4543-9F48-4C0884028E33}" dt="2023-10-06T21:30:16.742" v="14325" actId="931"/>
        <pc:sldMkLst>
          <pc:docMk/>
          <pc:sldMk cId="1816303510" sldId="306"/>
        </pc:sldMkLst>
        <pc:spChg chg="mod">
          <ac:chgData name="Paweł Smoliński" userId="86aeea19-1e41-4ba1-9d7e-20002284166c" providerId="ADAL" clId="{F457E011-D3EF-4543-9F48-4C0884028E33}" dt="2023-10-06T21:30:13.453" v="14323" actId="20577"/>
          <ac:spMkLst>
            <pc:docMk/>
            <pc:sldMk cId="1816303510" sldId="306"/>
            <ac:spMk id="2" creationId="{77184582-0D0E-17C4-2927-A3529AF25F5C}"/>
          </ac:spMkLst>
        </pc:spChg>
        <pc:spChg chg="add del mod">
          <ac:chgData name="Paweł Smoliński" userId="86aeea19-1e41-4ba1-9d7e-20002284166c" providerId="ADAL" clId="{F457E011-D3EF-4543-9F48-4C0884028E33}" dt="2023-10-06T21:30:16.742" v="14325" actId="931"/>
          <ac:spMkLst>
            <pc:docMk/>
            <pc:sldMk cId="1816303510" sldId="306"/>
            <ac:spMk id="4" creationId="{91E6B180-5426-8570-29DC-EE86585C1E61}"/>
          </ac:spMkLst>
        </pc:spChg>
        <pc:picChg chg="del">
          <ac:chgData name="Paweł Smoliński" userId="86aeea19-1e41-4ba1-9d7e-20002284166c" providerId="ADAL" clId="{F457E011-D3EF-4543-9F48-4C0884028E33}" dt="2023-10-06T21:30:15.005" v="14324" actId="478"/>
          <ac:picMkLst>
            <pc:docMk/>
            <pc:sldMk cId="1816303510" sldId="306"/>
            <ac:picMk id="5" creationId="{C0DED11F-787D-08F6-6B35-7E9206A21E25}"/>
          </ac:picMkLst>
        </pc:picChg>
        <pc:picChg chg="add mod">
          <ac:chgData name="Paweł Smoliński" userId="86aeea19-1e41-4ba1-9d7e-20002284166c" providerId="ADAL" clId="{F457E011-D3EF-4543-9F48-4C0884028E33}" dt="2023-10-06T21:30:16.742" v="14325" actId="931"/>
          <ac:picMkLst>
            <pc:docMk/>
            <pc:sldMk cId="1816303510" sldId="306"/>
            <ac:picMk id="7" creationId="{A54D3230-0B58-538A-2CCD-3C3A2950FEE5}"/>
          </ac:picMkLst>
        </pc:picChg>
      </pc:sldChg>
      <pc:sldChg chg="addSp delSp modSp add mod modAnim">
        <pc:chgData name="Paweł Smoliński" userId="86aeea19-1e41-4ba1-9d7e-20002284166c" providerId="ADAL" clId="{F457E011-D3EF-4543-9F48-4C0884028E33}" dt="2023-10-06T22:20:45.933" v="16510" actId="20577"/>
        <pc:sldMkLst>
          <pc:docMk/>
          <pc:sldMk cId="2301650125" sldId="307"/>
        </pc:sldMkLst>
        <pc:spChg chg="mod">
          <ac:chgData name="Paweł Smoliński" userId="86aeea19-1e41-4ba1-9d7e-20002284166c" providerId="ADAL" clId="{F457E011-D3EF-4543-9F48-4C0884028E33}" dt="2023-10-06T22:01:39.860" v="15555" actId="20577"/>
          <ac:spMkLst>
            <pc:docMk/>
            <pc:sldMk cId="2301650125" sldId="307"/>
            <ac:spMk id="3" creationId="{063A2B32-C349-A782-1C05-25115F664200}"/>
          </ac:spMkLst>
        </pc:spChg>
        <pc:spChg chg="add mod">
          <ac:chgData name="Paweł Smoliński" userId="86aeea19-1e41-4ba1-9d7e-20002284166c" providerId="ADAL" clId="{F457E011-D3EF-4543-9F48-4C0884028E33}" dt="2023-10-06T22:20:45.933" v="16510" actId="20577"/>
          <ac:spMkLst>
            <pc:docMk/>
            <pc:sldMk cId="2301650125" sldId="307"/>
            <ac:spMk id="4" creationId="{B3E55DE1-3278-C103-D3F9-72B6E78864C8}"/>
          </ac:spMkLst>
        </pc:spChg>
        <pc:spChg chg="del mod">
          <ac:chgData name="Paweł Smoliński" userId="86aeea19-1e41-4ba1-9d7e-20002284166c" providerId="ADAL" clId="{F457E011-D3EF-4543-9F48-4C0884028E33}" dt="2023-10-06T22:01:55.280" v="15558" actId="478"/>
          <ac:spMkLst>
            <pc:docMk/>
            <pc:sldMk cId="2301650125" sldId="307"/>
            <ac:spMk id="9" creationId="{3DA91684-602F-41AB-0C22-BA71EA55EBC2}"/>
          </ac:spMkLst>
        </pc:spChg>
        <pc:spChg chg="del">
          <ac:chgData name="Paweł Smoliński" userId="86aeea19-1e41-4ba1-9d7e-20002284166c" providerId="ADAL" clId="{F457E011-D3EF-4543-9F48-4C0884028E33}" dt="2023-10-06T22:01:51.804" v="15556" actId="478"/>
          <ac:spMkLst>
            <pc:docMk/>
            <pc:sldMk cId="2301650125" sldId="307"/>
            <ac:spMk id="10" creationId="{87C76767-3882-450D-642F-574B23B9887D}"/>
          </ac:spMkLst>
        </pc:spChg>
        <pc:spChg chg="del">
          <ac:chgData name="Paweł Smoliński" userId="86aeea19-1e41-4ba1-9d7e-20002284166c" providerId="ADAL" clId="{F457E011-D3EF-4543-9F48-4C0884028E33}" dt="2023-10-06T22:01:51.804" v="15556" actId="478"/>
          <ac:spMkLst>
            <pc:docMk/>
            <pc:sldMk cId="2301650125" sldId="307"/>
            <ac:spMk id="12" creationId="{3FAEDB07-606C-6D76-6E3B-0D4362D353D0}"/>
          </ac:spMkLst>
        </pc:spChg>
        <pc:spChg chg="del">
          <ac:chgData name="Paweł Smoliński" userId="86aeea19-1e41-4ba1-9d7e-20002284166c" providerId="ADAL" clId="{F457E011-D3EF-4543-9F48-4C0884028E33}" dt="2023-10-06T22:01:51.804" v="15556" actId="478"/>
          <ac:spMkLst>
            <pc:docMk/>
            <pc:sldMk cId="2301650125" sldId="307"/>
            <ac:spMk id="33" creationId="{989751D6-E645-85BD-0176-B08D0D8F7E01}"/>
          </ac:spMkLst>
        </pc:spChg>
        <pc:spChg chg="mod">
          <ac:chgData name="Paweł Smoliński" userId="86aeea19-1e41-4ba1-9d7e-20002284166c" providerId="ADAL" clId="{F457E011-D3EF-4543-9F48-4C0884028E33}" dt="2023-10-06T22:19:39.482" v="16358"/>
          <ac:spMkLst>
            <pc:docMk/>
            <pc:sldMk cId="2301650125" sldId="307"/>
            <ac:spMk id="36" creationId="{FBAFCAA7-8793-2C4A-A08C-A1B7CE0F2843}"/>
          </ac:spMkLst>
        </pc:spChg>
        <pc:cxnChg chg="del mod">
          <ac:chgData name="Paweł Smoliński" userId="86aeea19-1e41-4ba1-9d7e-20002284166c" providerId="ADAL" clId="{F457E011-D3EF-4543-9F48-4C0884028E33}" dt="2023-10-06T22:01:51.804" v="15556" actId="478"/>
          <ac:cxnSpMkLst>
            <pc:docMk/>
            <pc:sldMk cId="2301650125" sldId="307"/>
            <ac:cxnSpMk id="14" creationId="{F425B395-0AD9-F181-40B9-FACA0D77AF1A}"/>
          </ac:cxnSpMkLst>
        </pc:cxnChg>
        <pc:cxnChg chg="del mod">
          <ac:chgData name="Paweł Smoliński" userId="86aeea19-1e41-4ba1-9d7e-20002284166c" providerId="ADAL" clId="{F457E011-D3EF-4543-9F48-4C0884028E33}" dt="2023-10-06T22:01:51.804" v="15556" actId="478"/>
          <ac:cxnSpMkLst>
            <pc:docMk/>
            <pc:sldMk cId="2301650125" sldId="307"/>
            <ac:cxnSpMk id="15" creationId="{C0406ADE-1970-128A-D709-33B15557B91D}"/>
          </ac:cxnSpMkLst>
        </pc:cxnChg>
        <pc:cxnChg chg="del mod">
          <ac:chgData name="Paweł Smoliński" userId="86aeea19-1e41-4ba1-9d7e-20002284166c" providerId="ADAL" clId="{F457E011-D3EF-4543-9F48-4C0884028E33}" dt="2023-10-06T22:01:51.804" v="15556" actId="478"/>
          <ac:cxnSpMkLst>
            <pc:docMk/>
            <pc:sldMk cId="2301650125" sldId="307"/>
            <ac:cxnSpMk id="29" creationId="{B6778D5F-C17B-45A3-ADDC-0D51DEDD4186}"/>
          </ac:cxnSpMkLst>
        </pc:cxnChg>
      </pc:sldChg>
      <pc:sldChg chg="modSp add del mod">
        <pc:chgData name="Paweł Smoliński" userId="86aeea19-1e41-4ba1-9d7e-20002284166c" providerId="ADAL" clId="{F457E011-D3EF-4543-9F48-4C0884028E33}" dt="2023-10-06T22:20:01.709" v="16365" actId="207"/>
        <pc:sldMkLst>
          <pc:docMk/>
          <pc:sldMk cId="2437263129" sldId="308"/>
        </pc:sldMkLst>
        <pc:spChg chg="mod">
          <ac:chgData name="Paweł Smoliński" userId="86aeea19-1e41-4ba1-9d7e-20002284166c" providerId="ADAL" clId="{F457E011-D3EF-4543-9F48-4C0884028E33}" dt="2023-10-06T22:18:25.787" v="16338" actId="20577"/>
          <ac:spMkLst>
            <pc:docMk/>
            <pc:sldMk cId="2437263129" sldId="308"/>
            <ac:spMk id="3" creationId="{063A2B32-C349-A782-1C05-25115F664200}"/>
          </ac:spMkLst>
        </pc:spChg>
        <pc:spChg chg="mod">
          <ac:chgData name="Paweł Smoliński" userId="86aeea19-1e41-4ba1-9d7e-20002284166c" providerId="ADAL" clId="{F457E011-D3EF-4543-9F48-4C0884028E33}" dt="2023-10-06T22:20:01.709" v="16365" actId="207"/>
          <ac:spMkLst>
            <pc:docMk/>
            <pc:sldMk cId="2437263129" sldId="308"/>
            <ac:spMk id="36" creationId="{FBAFCAA7-8793-2C4A-A08C-A1B7CE0F2843}"/>
          </ac:spMkLst>
        </pc:spChg>
      </pc:sldChg>
      <pc:sldChg chg="new del">
        <pc:chgData name="Paweł Smoliński" userId="86aeea19-1e41-4ba1-9d7e-20002284166c" providerId="ADAL" clId="{F457E011-D3EF-4543-9F48-4C0884028E33}" dt="2023-10-06T22:52:37.283" v="16655" actId="47"/>
        <pc:sldMkLst>
          <pc:docMk/>
          <pc:sldMk cId="3759319572" sldId="309"/>
        </pc:sldMkLst>
      </pc:sldChg>
      <pc:sldChg chg="addSp delSp modSp add mod ord delAnim">
        <pc:chgData name="Paweł Smoliński" userId="86aeea19-1e41-4ba1-9d7e-20002284166c" providerId="ADAL" clId="{F457E011-D3EF-4543-9F48-4C0884028E33}" dt="2023-10-06T23:00:47.362" v="17398" actId="1076"/>
        <pc:sldMkLst>
          <pc:docMk/>
          <pc:sldMk cId="3154333842" sldId="310"/>
        </pc:sldMkLst>
        <pc:spChg chg="mod">
          <ac:chgData name="Paweł Smoliński" userId="86aeea19-1e41-4ba1-9d7e-20002284166c" providerId="ADAL" clId="{F457E011-D3EF-4543-9F48-4C0884028E33}" dt="2023-10-06T22:52:59.855" v="16664" actId="20577"/>
          <ac:spMkLst>
            <pc:docMk/>
            <pc:sldMk cId="3154333842" sldId="310"/>
            <ac:spMk id="2" creationId="{87D5B222-3814-3237-663A-38FF71271956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4" creationId="{5EE3AE4D-1C88-4AAE-CFC2-56DA7B1F5FE7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7" creationId="{194DD1EA-000F-40BD-649F-55155B624751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9" creationId="{AEB9B202-4FB6-8701-CB2B-4D2F1A36CA10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10" creationId="{175BDB44-F4EE-3909-45C1-55EA875D4837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11" creationId="{389050A9-9C59-280B-C411-24701A3A3A7C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12" creationId="{A6A25C71-ACB1-A603-6043-175CCA798CD7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13" creationId="{3A5FC2C0-CBA6-E13B-7E14-80F2371369F4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15" creationId="{181A6AEC-B2FB-4711-74AE-946AC1FC39D7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20" creationId="{231BD122-F3C1-C357-3715-350859B98C82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23" creationId="{102BB65C-CD15-3571-34DA-201D0136C7CC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24" creationId="{B5783E5E-D45D-FA98-23A4-53F097BC929E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26" creationId="{6EFE1FB0-1250-2E25-4A9E-4CDEFE4FBD87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27" creationId="{49322460-779D-2C56-1565-E3D316F25C42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29" creationId="{075A6783-C5B6-94D3-F7EC-9C9D410E9DBF}"/>
          </ac:spMkLst>
        </pc:spChg>
        <pc:spChg chg="add mod">
          <ac:chgData name="Paweł Smoliński" userId="86aeea19-1e41-4ba1-9d7e-20002284166c" providerId="ADAL" clId="{F457E011-D3EF-4543-9F48-4C0884028E33}" dt="2023-10-06T22:54:32.718" v="16719" actId="1076"/>
          <ac:spMkLst>
            <pc:docMk/>
            <pc:sldMk cId="3154333842" sldId="310"/>
            <ac:spMk id="34" creationId="{50BD600F-DF80-9011-C149-FB1267BF9A57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36" creationId="{E6E59BEA-119D-80AD-20F8-7EE76BCAA674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37" creationId="{CA02EE56-CD25-1E26-1728-12EA1438134E}"/>
          </ac:spMkLst>
        </pc:spChg>
        <pc:spChg chg="del">
          <ac:chgData name="Paweł Smoliński" userId="86aeea19-1e41-4ba1-9d7e-20002284166c" providerId="ADAL" clId="{F457E011-D3EF-4543-9F48-4C0884028E33}" dt="2023-10-06T22:53:07.935" v="16665" actId="478"/>
          <ac:spMkLst>
            <pc:docMk/>
            <pc:sldMk cId="3154333842" sldId="310"/>
            <ac:spMk id="38" creationId="{8831A9F6-A589-91F6-C1A3-2F25CAC41DCB}"/>
          </ac:spMkLst>
        </pc:spChg>
        <pc:spChg chg="add mod">
          <ac:chgData name="Paweł Smoliński" userId="86aeea19-1e41-4ba1-9d7e-20002284166c" providerId="ADAL" clId="{F457E011-D3EF-4543-9F48-4C0884028E33}" dt="2023-10-06T22:58:19.568" v="17184" actId="20577"/>
          <ac:spMkLst>
            <pc:docMk/>
            <pc:sldMk cId="3154333842" sldId="310"/>
            <ac:spMk id="40" creationId="{963737AA-88D4-C539-561D-F726AFDEE723}"/>
          </ac:spMkLst>
        </pc:spChg>
        <pc:spChg chg="add mod">
          <ac:chgData name="Paweł Smoliński" userId="86aeea19-1e41-4ba1-9d7e-20002284166c" providerId="ADAL" clId="{F457E011-D3EF-4543-9F48-4C0884028E33}" dt="2023-10-06T23:00:08.764" v="17395" actId="20577"/>
          <ac:spMkLst>
            <pc:docMk/>
            <pc:sldMk cId="3154333842" sldId="310"/>
            <ac:spMk id="42" creationId="{A1AFAD0C-A28D-5A5E-9590-FE4B91C1F562}"/>
          </ac:spMkLst>
        </pc:spChg>
        <pc:picChg chg="add mod">
          <ac:chgData name="Paweł Smoliński" userId="86aeea19-1e41-4ba1-9d7e-20002284166c" providerId="ADAL" clId="{F457E011-D3EF-4543-9F48-4C0884028E33}" dt="2023-10-06T22:54:02.574" v="16667" actId="1076"/>
          <ac:picMkLst>
            <pc:docMk/>
            <pc:sldMk cId="3154333842" sldId="310"/>
            <ac:picMk id="32" creationId="{4C204576-C6B4-2315-1E8D-32FAC5DEFBAF}"/>
          </ac:picMkLst>
        </pc:picChg>
        <pc:picChg chg="add del mod">
          <ac:chgData name="Paweł Smoliński" userId="86aeea19-1e41-4ba1-9d7e-20002284166c" providerId="ADAL" clId="{F457E011-D3EF-4543-9F48-4C0884028E33}" dt="2023-10-06T22:56:00.120" v="16874" actId="478"/>
          <ac:picMkLst>
            <pc:docMk/>
            <pc:sldMk cId="3154333842" sldId="310"/>
            <ac:picMk id="39" creationId="{06EE8CA5-64CD-C605-689F-8B68BBF24836}"/>
          </ac:picMkLst>
        </pc:picChg>
        <pc:picChg chg="add del mod">
          <ac:chgData name="Paweł Smoliński" userId="86aeea19-1e41-4ba1-9d7e-20002284166c" providerId="ADAL" clId="{F457E011-D3EF-4543-9F48-4C0884028E33}" dt="2023-10-06T23:00:17.049" v="17396" actId="478"/>
          <ac:picMkLst>
            <pc:docMk/>
            <pc:sldMk cId="3154333842" sldId="310"/>
            <ac:picMk id="41" creationId="{DE683D10-D2A1-C17B-9565-29AE7CAF2C3D}"/>
          </ac:picMkLst>
        </pc:picChg>
        <pc:picChg chg="add mod">
          <ac:chgData name="Paweł Smoliński" userId="86aeea19-1e41-4ba1-9d7e-20002284166c" providerId="ADAL" clId="{F457E011-D3EF-4543-9F48-4C0884028E33}" dt="2023-10-06T22:56:32.493" v="16876" actId="1076"/>
          <ac:picMkLst>
            <pc:docMk/>
            <pc:sldMk cId="3154333842" sldId="310"/>
            <ac:picMk id="44" creationId="{8A35104A-0393-088D-28F4-1D3F708FA9A5}"/>
          </ac:picMkLst>
        </pc:picChg>
        <pc:picChg chg="add mod">
          <ac:chgData name="Paweł Smoliński" userId="86aeea19-1e41-4ba1-9d7e-20002284166c" providerId="ADAL" clId="{F457E011-D3EF-4543-9F48-4C0884028E33}" dt="2023-10-06T23:00:47.362" v="17398" actId="1076"/>
          <ac:picMkLst>
            <pc:docMk/>
            <pc:sldMk cId="3154333842" sldId="310"/>
            <ac:picMk id="46" creationId="{988478F2-185C-F7A5-FB89-D1AEC5DD68EE}"/>
          </ac:picMkLst>
        </pc:picChg>
        <pc:cxnChg chg="del">
          <ac:chgData name="Paweł Smoliński" userId="86aeea19-1e41-4ba1-9d7e-20002284166c" providerId="ADAL" clId="{F457E011-D3EF-4543-9F48-4C0884028E33}" dt="2023-10-06T22:53:07.935" v="16665" actId="478"/>
          <ac:cxnSpMkLst>
            <pc:docMk/>
            <pc:sldMk cId="3154333842" sldId="310"/>
            <ac:cxnSpMk id="14" creationId="{5BBE2EDE-7F34-A7F4-94DE-9EC6053CFC82}"/>
          </ac:cxnSpMkLst>
        </pc:cxnChg>
        <pc:cxnChg chg="del">
          <ac:chgData name="Paweł Smoliński" userId="86aeea19-1e41-4ba1-9d7e-20002284166c" providerId="ADAL" clId="{F457E011-D3EF-4543-9F48-4C0884028E33}" dt="2023-10-06T22:53:07.935" v="16665" actId="478"/>
          <ac:cxnSpMkLst>
            <pc:docMk/>
            <pc:sldMk cId="3154333842" sldId="310"/>
            <ac:cxnSpMk id="30" creationId="{25D950C8-A54F-F607-1BCB-506D41A4BA60}"/>
          </ac:cxnSpMkLst>
        </pc:cxnChg>
        <pc:cxnChg chg="del mod">
          <ac:chgData name="Paweł Smoliński" userId="86aeea19-1e41-4ba1-9d7e-20002284166c" providerId="ADAL" clId="{F457E011-D3EF-4543-9F48-4C0884028E33}" dt="2023-10-06T22:53:07.935" v="16665" actId="478"/>
          <ac:cxnSpMkLst>
            <pc:docMk/>
            <pc:sldMk cId="3154333842" sldId="310"/>
            <ac:cxnSpMk id="33" creationId="{57AD6301-D7FE-A443-2827-CC087C4D472E}"/>
          </ac:cxnSpMkLst>
        </pc:cxnChg>
      </pc:sldChg>
      <pc:sldChg chg="addSp delSp modSp add del mod">
        <pc:chgData name="Paweł Smoliński" userId="86aeea19-1e41-4ba1-9d7e-20002284166c" providerId="ADAL" clId="{F457E011-D3EF-4543-9F48-4C0884028E33}" dt="2023-10-07T09:26:50.528" v="18129" actId="1076"/>
        <pc:sldMkLst>
          <pc:docMk/>
          <pc:sldMk cId="879100398" sldId="311"/>
        </pc:sldMkLst>
        <pc:spChg chg="del">
          <ac:chgData name="Paweł Smoliński" userId="86aeea19-1e41-4ba1-9d7e-20002284166c" providerId="ADAL" clId="{F457E011-D3EF-4543-9F48-4C0884028E33}" dt="2023-10-07T09:07:36.454" v="17518" actId="478"/>
          <ac:spMkLst>
            <pc:docMk/>
            <pc:sldMk cId="879100398" sldId="311"/>
            <ac:spMk id="3" creationId="{5292C937-2ADA-7971-45D4-DF73FD1E1FB3}"/>
          </ac:spMkLst>
        </pc:spChg>
        <pc:spChg chg="del">
          <ac:chgData name="Paweł Smoliński" userId="86aeea19-1e41-4ba1-9d7e-20002284166c" providerId="ADAL" clId="{F457E011-D3EF-4543-9F48-4C0884028E33}" dt="2023-10-07T09:07:37.377" v="17519" actId="478"/>
          <ac:spMkLst>
            <pc:docMk/>
            <pc:sldMk cId="879100398" sldId="311"/>
            <ac:spMk id="4" creationId="{C123941D-72EE-3E2F-5462-3EE682C6ABD5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7" creationId="{472004A1-2EC0-74C6-5B5D-6378CDB93376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9" creationId="{ADA30228-8D61-7651-BC62-513EA9FC8EF3}"/>
          </ac:spMkLst>
        </pc:spChg>
        <pc:spChg chg="del">
          <ac:chgData name="Paweł Smoliński" userId="86aeea19-1e41-4ba1-9d7e-20002284166c" providerId="ADAL" clId="{F457E011-D3EF-4543-9F48-4C0884028E33}" dt="2023-10-07T09:07:38.018" v="17520" actId="478"/>
          <ac:spMkLst>
            <pc:docMk/>
            <pc:sldMk cId="879100398" sldId="311"/>
            <ac:spMk id="10" creationId="{03A4F57B-8DB8-1A4C-9DC9-4DC5C5D244BF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11" creationId="{66687DC9-E1D8-6B35-6A07-2650F07EC61A}"/>
          </ac:spMkLst>
        </pc:spChg>
        <pc:spChg chg="add del mod">
          <ac:chgData name="Paweł Smoliński" userId="86aeea19-1e41-4ba1-9d7e-20002284166c" providerId="ADAL" clId="{F457E011-D3EF-4543-9F48-4C0884028E33}" dt="2023-10-07T09:09:51.548" v="17757"/>
          <ac:spMkLst>
            <pc:docMk/>
            <pc:sldMk cId="879100398" sldId="311"/>
            <ac:spMk id="12" creationId="{A7B11F93-2CC3-781B-30A8-D770BF79B77E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15" creationId="{E9442CEC-BB9E-A2E5-7E10-732FDEB2052A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20" creationId="{65F7A60F-8383-693F-9D6D-0CC1400260EE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26" creationId="{C0EB960C-F15F-A286-7222-F727C7CD8048}"/>
          </ac:spMkLst>
        </pc:spChg>
        <pc:spChg chg="mod">
          <ac:chgData name="Paweł Smoliński" userId="86aeea19-1e41-4ba1-9d7e-20002284166c" providerId="ADAL" clId="{F457E011-D3EF-4543-9F48-4C0884028E33}" dt="2023-10-07T09:19:46.768" v="17988" actId="403"/>
          <ac:spMkLst>
            <pc:docMk/>
            <pc:sldMk cId="879100398" sldId="311"/>
            <ac:spMk id="27" creationId="{7D009D0C-AC60-A4BA-3A52-1F602F90C5DC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29" creationId="{859748C0-23B8-97EC-0167-EF7A40CA0E76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37" creationId="{D46BC787-17C0-40A2-A9D3-6A5692097525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38" creationId="{A0B63DC4-58E5-A814-49F4-92C8D0504EEC}"/>
          </ac:spMkLst>
        </pc:spChg>
        <pc:spChg chg="del">
          <ac:chgData name="Paweł Smoliński" userId="86aeea19-1e41-4ba1-9d7e-20002284166c" providerId="ADAL" clId="{F457E011-D3EF-4543-9F48-4C0884028E33}" dt="2023-10-07T09:07:34.592" v="17517" actId="478"/>
          <ac:spMkLst>
            <pc:docMk/>
            <pc:sldMk cId="879100398" sldId="311"/>
            <ac:spMk id="39" creationId="{43776AE5-DE6E-4833-4877-6B50C7CFBEEC}"/>
          </ac:spMkLst>
        </pc:spChg>
        <pc:spChg chg="add del mod">
          <ac:chgData name="Paweł Smoliński" userId="86aeea19-1e41-4ba1-9d7e-20002284166c" providerId="ADAL" clId="{F457E011-D3EF-4543-9F48-4C0884028E33}" dt="2023-10-07T09:10:44.539" v="17781"/>
          <ac:spMkLst>
            <pc:docMk/>
            <pc:sldMk cId="879100398" sldId="311"/>
            <ac:spMk id="40" creationId="{5B1DDEE3-ABB6-0F8E-D2BB-3F4F6BD0E8DC}"/>
          </ac:spMkLst>
        </pc:spChg>
        <pc:graphicFrameChg chg="add mod modGraphic">
          <ac:chgData name="Paweł Smoliński" userId="86aeea19-1e41-4ba1-9d7e-20002284166c" providerId="ADAL" clId="{F457E011-D3EF-4543-9F48-4C0884028E33}" dt="2023-10-07T09:26:50.528" v="18129" actId="1076"/>
          <ac:graphicFrameMkLst>
            <pc:docMk/>
            <pc:sldMk cId="879100398" sldId="311"/>
            <ac:graphicFrameMk id="41" creationId="{0558D4C2-D61A-0B95-6DD5-587AD6EB5212}"/>
          </ac:graphicFrameMkLst>
        </pc:graphicFrameChg>
        <pc:cxnChg chg="del mod">
          <ac:chgData name="Paweł Smoliński" userId="86aeea19-1e41-4ba1-9d7e-20002284166c" providerId="ADAL" clId="{F457E011-D3EF-4543-9F48-4C0884028E33}" dt="2023-10-07T09:07:34.592" v="17517" actId="478"/>
          <ac:cxnSpMkLst>
            <pc:docMk/>
            <pc:sldMk cId="879100398" sldId="311"/>
            <ac:cxnSpMk id="13" creationId="{570A00E0-2AF0-E9AB-3917-B6168E814350}"/>
          </ac:cxnSpMkLst>
        </pc:cxnChg>
        <pc:cxnChg chg="del mod">
          <ac:chgData name="Paweł Smoliński" userId="86aeea19-1e41-4ba1-9d7e-20002284166c" providerId="ADAL" clId="{F457E011-D3EF-4543-9F48-4C0884028E33}" dt="2023-10-07T09:07:34.592" v="17517" actId="478"/>
          <ac:cxnSpMkLst>
            <pc:docMk/>
            <pc:sldMk cId="879100398" sldId="311"/>
            <ac:cxnSpMk id="14" creationId="{4A5DEA7A-7CF9-4C09-99F2-B006F0C72885}"/>
          </ac:cxnSpMkLst>
        </pc:cxnChg>
        <pc:cxnChg chg="del mod">
          <ac:chgData name="Paweł Smoliński" userId="86aeea19-1e41-4ba1-9d7e-20002284166c" providerId="ADAL" clId="{F457E011-D3EF-4543-9F48-4C0884028E33}" dt="2023-10-07T09:07:34.592" v="17517" actId="478"/>
          <ac:cxnSpMkLst>
            <pc:docMk/>
            <pc:sldMk cId="879100398" sldId="311"/>
            <ac:cxnSpMk id="23" creationId="{97393AB7-3E50-FBC9-91F2-7865D9D4DF58}"/>
          </ac:cxnSpMkLst>
        </pc:cxnChg>
        <pc:cxnChg chg="del mod">
          <ac:chgData name="Paweł Smoliński" userId="86aeea19-1e41-4ba1-9d7e-20002284166c" providerId="ADAL" clId="{F457E011-D3EF-4543-9F48-4C0884028E33}" dt="2023-10-07T09:07:34.592" v="17517" actId="478"/>
          <ac:cxnSpMkLst>
            <pc:docMk/>
            <pc:sldMk cId="879100398" sldId="311"/>
            <ac:cxnSpMk id="24" creationId="{D4253E2F-56FD-165D-214D-D57FCA7808C4}"/>
          </ac:cxnSpMkLst>
        </pc:cxnChg>
        <pc:cxnChg chg="del mod">
          <ac:chgData name="Paweł Smoliński" userId="86aeea19-1e41-4ba1-9d7e-20002284166c" providerId="ADAL" clId="{F457E011-D3EF-4543-9F48-4C0884028E33}" dt="2023-10-07T09:07:34.592" v="17517" actId="478"/>
          <ac:cxnSpMkLst>
            <pc:docMk/>
            <pc:sldMk cId="879100398" sldId="311"/>
            <ac:cxnSpMk id="30" creationId="{6E1DA147-4988-6F05-79EA-A2B19DAE3A3D}"/>
          </ac:cxnSpMkLst>
        </pc:cxnChg>
        <pc:cxnChg chg="del mod">
          <ac:chgData name="Paweł Smoliński" userId="86aeea19-1e41-4ba1-9d7e-20002284166c" providerId="ADAL" clId="{F457E011-D3EF-4543-9F48-4C0884028E33}" dt="2023-10-07T09:07:34.592" v="17517" actId="478"/>
          <ac:cxnSpMkLst>
            <pc:docMk/>
            <pc:sldMk cId="879100398" sldId="311"/>
            <ac:cxnSpMk id="32" creationId="{66454391-3E45-728D-6983-4B50DD2EFA0C}"/>
          </ac:cxnSpMkLst>
        </pc:cxnChg>
        <pc:cxnChg chg="del mod">
          <ac:chgData name="Paweł Smoliński" userId="86aeea19-1e41-4ba1-9d7e-20002284166c" providerId="ADAL" clId="{F457E011-D3EF-4543-9F48-4C0884028E33}" dt="2023-10-07T09:07:34.592" v="17517" actId="478"/>
          <ac:cxnSpMkLst>
            <pc:docMk/>
            <pc:sldMk cId="879100398" sldId="311"/>
            <ac:cxnSpMk id="33" creationId="{EDC115D1-C810-AF4A-F29A-0A3A3C7ED1BF}"/>
          </ac:cxnSpMkLst>
        </pc:cxnChg>
        <pc:cxnChg chg="del mod">
          <ac:chgData name="Paweł Smoliński" userId="86aeea19-1e41-4ba1-9d7e-20002284166c" providerId="ADAL" clId="{F457E011-D3EF-4543-9F48-4C0884028E33}" dt="2023-10-07T09:07:34.592" v="17517" actId="478"/>
          <ac:cxnSpMkLst>
            <pc:docMk/>
            <pc:sldMk cId="879100398" sldId="311"/>
            <ac:cxnSpMk id="34" creationId="{9D010DB1-B528-99C5-7A72-30AFEEA82929}"/>
          </ac:cxnSpMkLst>
        </pc:cxnChg>
        <pc:cxnChg chg="del mod">
          <ac:chgData name="Paweł Smoliński" userId="86aeea19-1e41-4ba1-9d7e-20002284166c" providerId="ADAL" clId="{F457E011-D3EF-4543-9F48-4C0884028E33}" dt="2023-10-07T09:07:34.592" v="17517" actId="478"/>
          <ac:cxnSpMkLst>
            <pc:docMk/>
            <pc:sldMk cId="879100398" sldId="311"/>
            <ac:cxnSpMk id="36" creationId="{7624DBE6-E6E9-5A07-F3E8-645BBB449187}"/>
          </ac:cxnSpMkLst>
        </pc:cxnChg>
      </pc:sldChg>
      <pc:sldChg chg="addSp delSp modSp add mod delAnim">
        <pc:chgData name="Paweł Smoliński" userId="86aeea19-1e41-4ba1-9d7e-20002284166c" providerId="ADAL" clId="{F457E011-D3EF-4543-9F48-4C0884028E33}" dt="2023-10-07T09:31:41.672" v="18304" actId="20577"/>
        <pc:sldMkLst>
          <pc:docMk/>
          <pc:sldMk cId="2199164788" sldId="312"/>
        </pc:sldMkLst>
        <pc:spChg chg="del">
          <ac:chgData name="Paweł Smoliński" userId="86aeea19-1e41-4ba1-9d7e-20002284166c" providerId="ADAL" clId="{F457E011-D3EF-4543-9F48-4C0884028E33}" dt="2023-10-07T08:56:08.308" v="17495" actId="478"/>
          <ac:spMkLst>
            <pc:docMk/>
            <pc:sldMk cId="2199164788" sldId="312"/>
            <ac:spMk id="3" creationId="{929B05AE-FA9E-E329-198D-3D8F87EA6928}"/>
          </ac:spMkLst>
        </pc:spChg>
        <pc:spChg chg="mod">
          <ac:chgData name="Paweł Smoliński" userId="86aeea19-1e41-4ba1-9d7e-20002284166c" providerId="ADAL" clId="{F457E011-D3EF-4543-9F48-4C0884028E33}" dt="2023-10-07T09:31:41.672" v="18304" actId="20577"/>
          <ac:spMkLst>
            <pc:docMk/>
            <pc:sldMk cId="2199164788" sldId="312"/>
            <ac:spMk id="42" creationId="{EF42B3E9-ADAC-FDFD-6766-5280F42EB307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43" creationId="{FC4445F1-AA83-6864-96B3-5BEFC2FA8535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44" creationId="{53E35EF3-9AF0-212E-FA0D-E784CAC6093F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45" creationId="{0886920D-5517-9B79-803F-1B41011B9246}"/>
          </ac:spMkLst>
        </pc:spChg>
        <pc:spChg chg="del">
          <ac:chgData name="Paweł Smoliński" userId="86aeea19-1e41-4ba1-9d7e-20002284166c" providerId="ADAL" clId="{F457E011-D3EF-4543-9F48-4C0884028E33}" dt="2023-10-07T08:56:22.662" v="17500" actId="478"/>
          <ac:spMkLst>
            <pc:docMk/>
            <pc:sldMk cId="2199164788" sldId="312"/>
            <ac:spMk id="46" creationId="{69BCA55B-EC47-00E6-F78F-DACF1D06B016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47" creationId="{7C0969EA-B5F2-A15C-C81F-B7DBD0CB451E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48" creationId="{53C68DA7-6103-8DE3-4DAE-DDB7CB2C7D8A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49" creationId="{0914BD0E-CE4E-623B-8C15-D32A1F41F39D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50" creationId="{0355DB40-6208-3743-9510-8DF991051880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51" creationId="{DA7EBBDA-2B2E-4187-582A-D89EC6C6034B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52" creationId="{5E1F5E83-8510-79A7-5746-A09EFC3D28DB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53" creationId="{6E83DA18-AC42-8576-77AB-6F044C7477B9}"/>
          </ac:spMkLst>
        </pc:spChg>
        <pc:spChg chg="del">
          <ac:chgData name="Paweł Smoliński" userId="86aeea19-1e41-4ba1-9d7e-20002284166c" providerId="ADAL" clId="{F457E011-D3EF-4543-9F48-4C0884028E33}" dt="2023-10-07T08:56:20.382" v="17498" actId="478"/>
          <ac:spMkLst>
            <pc:docMk/>
            <pc:sldMk cId="2199164788" sldId="312"/>
            <ac:spMk id="54" creationId="{697D69AC-4CB1-9578-8F59-C53817081CB7}"/>
          </ac:spMkLst>
        </pc:spChg>
        <pc:picChg chg="add del mod">
          <ac:chgData name="Paweł Smoliński" userId="86aeea19-1e41-4ba1-9d7e-20002284166c" providerId="ADAL" clId="{F457E011-D3EF-4543-9F48-4C0884028E33}" dt="2023-10-07T08:58:19.895" v="17507" actId="22"/>
          <ac:picMkLst>
            <pc:docMk/>
            <pc:sldMk cId="2199164788" sldId="312"/>
            <ac:picMk id="7" creationId="{1D40CD71-E442-80BC-7DB7-36080B3996E5}"/>
          </ac:picMkLst>
        </pc:picChg>
        <pc:picChg chg="add del mod">
          <ac:chgData name="Paweł Smoliński" userId="86aeea19-1e41-4ba1-9d7e-20002284166c" providerId="ADAL" clId="{F457E011-D3EF-4543-9F48-4C0884028E33}" dt="2023-10-07T09:30:46.199" v="18211" actId="22"/>
          <ac:picMkLst>
            <pc:docMk/>
            <pc:sldMk cId="2199164788" sldId="312"/>
            <ac:picMk id="10" creationId="{70F87B90-54AD-A93B-4720-D85FF717824F}"/>
          </ac:picMkLst>
        </pc:picChg>
        <pc:picChg chg="del">
          <ac:chgData name="Paweł Smoliński" userId="86aeea19-1e41-4ba1-9d7e-20002284166c" providerId="ADAL" clId="{F457E011-D3EF-4543-9F48-4C0884028E33}" dt="2023-10-07T08:56:21.615" v="17499" actId="478"/>
          <ac:picMkLst>
            <pc:docMk/>
            <pc:sldMk cId="2199164788" sldId="312"/>
            <ac:picMk id="41" creationId="{E9168558-3EC5-ECEB-DD34-C7E63CF00385}"/>
          </ac:picMkLst>
        </pc:picChg>
        <pc:picChg chg="add del mod">
          <ac:chgData name="Paweł Smoliński" userId="86aeea19-1e41-4ba1-9d7e-20002284166c" providerId="ADAL" clId="{F457E011-D3EF-4543-9F48-4C0884028E33}" dt="2023-10-07T09:30:46.573" v="18212" actId="478"/>
          <ac:picMkLst>
            <pc:docMk/>
            <pc:sldMk cId="2199164788" sldId="312"/>
            <ac:picMk id="1026" creationId="{A961FA51-72A5-A016-886B-DB7051234A0E}"/>
          </ac:picMkLst>
        </pc:picChg>
      </pc:sldChg>
      <pc:sldChg chg="delSp modSp add del mod">
        <pc:chgData name="Paweł Smoliński" userId="86aeea19-1e41-4ba1-9d7e-20002284166c" providerId="ADAL" clId="{F457E011-D3EF-4543-9F48-4C0884028E33}" dt="2023-10-07T09:31:20.225" v="18273" actId="47"/>
        <pc:sldMkLst>
          <pc:docMk/>
          <pc:sldMk cId="3111972814" sldId="313"/>
        </pc:sldMkLst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3" creationId="{5292C937-2ADA-7971-45D4-DF73FD1E1FB3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4" creationId="{C123941D-72EE-3E2F-5462-3EE682C6ABD5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7" creationId="{472004A1-2EC0-74C6-5B5D-6378CDB93376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9" creationId="{ADA30228-8D61-7651-BC62-513EA9FC8EF3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10" creationId="{03A4F57B-8DB8-1A4C-9DC9-4DC5C5D244BF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11" creationId="{66687DC9-E1D8-6B35-6A07-2650F07EC61A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15" creationId="{E9442CEC-BB9E-A2E5-7E10-732FDEB2052A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20" creationId="{65F7A60F-8383-693F-9D6D-0CC1400260EE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26" creationId="{C0EB960C-F15F-A286-7222-F727C7CD8048}"/>
          </ac:spMkLst>
        </pc:spChg>
        <pc:spChg chg="del mod">
          <ac:chgData name="Paweł Smoliński" userId="86aeea19-1e41-4ba1-9d7e-20002284166c" providerId="ADAL" clId="{F457E011-D3EF-4543-9F48-4C0884028E33}" dt="2023-10-07T09:31:18.692" v="18272" actId="478"/>
          <ac:spMkLst>
            <pc:docMk/>
            <pc:sldMk cId="3111972814" sldId="313"/>
            <ac:spMk id="27" creationId="{7D009D0C-AC60-A4BA-3A52-1F602F90C5DC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29" creationId="{859748C0-23B8-97EC-0167-EF7A40CA0E76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37" creationId="{D46BC787-17C0-40A2-A9D3-6A5692097525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38" creationId="{A0B63DC4-58E5-A814-49F4-92C8D0504EEC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39" creationId="{43776AE5-DE6E-4833-4877-6B50C7CFBEEC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42" creationId="{6DE99D1D-1A01-0070-452F-2C2FADA501CA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43" creationId="{4F0C05A9-F255-EC85-78C5-3208142CB253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44" creationId="{2D818684-E604-668A-886E-243BEBEF9CB5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45" creationId="{80EDB04C-D9C4-4744-6FCA-3CAC83B1C54F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46" creationId="{CCA12BC1-4A54-A402-6A54-74FC4779F4CE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47" creationId="{78950E70-2370-2D87-226A-161D8128F33F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48" creationId="{E70BBD4F-4229-4207-C534-33788FA704D6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49" creationId="{57D072BD-9A9A-3932-6562-50FCD9BC4C97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50" creationId="{696EA76C-A6B1-130A-DE35-0D894143CB67}"/>
          </ac:spMkLst>
        </pc:spChg>
        <pc:spChg chg="del">
          <ac:chgData name="Paweł Smoliński" userId="86aeea19-1e41-4ba1-9d7e-20002284166c" providerId="ADAL" clId="{F457E011-D3EF-4543-9F48-4C0884028E33}" dt="2023-10-07T09:31:02.703" v="18214" actId="478"/>
          <ac:spMkLst>
            <pc:docMk/>
            <pc:sldMk cId="3111972814" sldId="313"/>
            <ac:spMk id="52" creationId="{891D1450-8F2F-A2F0-FC62-4C5C5B2659E4}"/>
          </ac:spMkLst>
        </pc:sp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13" creationId="{570A00E0-2AF0-E9AB-3917-B6168E814350}"/>
          </ac:cxnSpMkLst>
        </pc:cxn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14" creationId="{4A5DEA7A-7CF9-4C09-99F2-B006F0C72885}"/>
          </ac:cxnSpMkLst>
        </pc:cxn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23" creationId="{97393AB7-3E50-FBC9-91F2-7865D9D4DF58}"/>
          </ac:cxnSpMkLst>
        </pc:cxn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24" creationId="{D4253E2F-56FD-165D-214D-D57FCA7808C4}"/>
          </ac:cxnSpMkLst>
        </pc:cxn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30" creationId="{6E1DA147-4988-6F05-79EA-A2B19DAE3A3D}"/>
          </ac:cxnSpMkLst>
        </pc:cxn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32" creationId="{66454391-3E45-728D-6983-4B50DD2EFA0C}"/>
          </ac:cxnSpMkLst>
        </pc:cxn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33" creationId="{EDC115D1-C810-AF4A-F29A-0A3A3C7ED1BF}"/>
          </ac:cxnSpMkLst>
        </pc:cxn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34" creationId="{9D010DB1-B528-99C5-7A72-30AFEEA82929}"/>
          </ac:cxnSpMkLst>
        </pc:cxn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36" creationId="{7624DBE6-E6E9-5A07-F3E8-645BBB449187}"/>
          </ac:cxnSpMkLst>
        </pc:cxnChg>
        <pc:cxnChg chg="del mod">
          <ac:chgData name="Paweł Smoliński" userId="86aeea19-1e41-4ba1-9d7e-20002284166c" providerId="ADAL" clId="{F457E011-D3EF-4543-9F48-4C0884028E33}" dt="2023-10-07T09:31:02.703" v="18214" actId="478"/>
          <ac:cxnSpMkLst>
            <pc:docMk/>
            <pc:sldMk cId="3111972814" sldId="313"/>
            <ac:cxnSpMk id="51" creationId="{A1A3DC62-2547-C43F-4279-8D8102B95498}"/>
          </ac:cxnSpMkLst>
        </pc:cxnChg>
      </pc:sldChg>
      <pc:sldChg chg="modSp add del mod">
        <pc:chgData name="Paweł Smoliński" userId="86aeea19-1e41-4ba1-9d7e-20002284166c" providerId="ADAL" clId="{F457E011-D3EF-4543-9F48-4C0884028E33}" dt="2023-10-07T09:09:12.689" v="17685"/>
        <pc:sldMkLst>
          <pc:docMk/>
          <pc:sldMk cId="3389178172" sldId="313"/>
        </pc:sldMkLst>
        <pc:spChg chg="mod">
          <ac:chgData name="Paweł Smoliński" userId="86aeea19-1e41-4ba1-9d7e-20002284166c" providerId="ADAL" clId="{F457E011-D3EF-4543-9F48-4C0884028E33}" dt="2023-10-07T09:09:11.265" v="17681" actId="20577"/>
          <ac:spMkLst>
            <pc:docMk/>
            <pc:sldMk cId="3389178172" sldId="313"/>
            <ac:spMk id="3" creationId="{5292C937-2ADA-7971-45D4-DF73FD1E1FB3}"/>
          </ac:spMkLst>
        </pc:spChg>
        <pc:spChg chg="mod">
          <ac:chgData name="Paweł Smoliński" userId="86aeea19-1e41-4ba1-9d7e-20002284166c" providerId="ADAL" clId="{F457E011-D3EF-4543-9F48-4C0884028E33}" dt="2023-10-07T09:09:08.639" v="17679" actId="20577"/>
          <ac:spMkLst>
            <pc:docMk/>
            <pc:sldMk cId="3389178172" sldId="313"/>
            <ac:spMk id="4" creationId="{C123941D-72EE-3E2F-5462-3EE682C6ABD5}"/>
          </ac:spMkLst>
        </pc:spChg>
        <pc:spChg chg="mod">
          <ac:chgData name="Paweł Smoliński" userId="86aeea19-1e41-4ba1-9d7e-20002284166c" providerId="ADAL" clId="{F457E011-D3EF-4543-9F48-4C0884028E33}" dt="2023-10-07T09:09:12.328" v="17683" actId="20577"/>
          <ac:spMkLst>
            <pc:docMk/>
            <pc:sldMk cId="3389178172" sldId="313"/>
            <ac:spMk id="27" creationId="{7D009D0C-AC60-A4BA-3A52-1F602F90C5DC}"/>
          </ac:spMkLst>
        </pc:spChg>
      </pc:sldChg>
      <pc:sldChg chg="addSp delSp modSp add mod">
        <pc:chgData name="Paweł Smoliński" userId="86aeea19-1e41-4ba1-9d7e-20002284166c" providerId="ADAL" clId="{F457E011-D3EF-4543-9F48-4C0884028E33}" dt="2023-10-07T09:32:11.381" v="18310" actId="1076"/>
        <pc:sldMkLst>
          <pc:docMk/>
          <pc:sldMk cId="4128774799" sldId="313"/>
        </pc:sldMkLst>
        <pc:spChg chg="mod">
          <ac:chgData name="Paweł Smoliński" userId="86aeea19-1e41-4ba1-9d7e-20002284166c" providerId="ADAL" clId="{F457E011-D3EF-4543-9F48-4C0884028E33}" dt="2023-10-07T09:31:37.968" v="18303" actId="20577"/>
          <ac:spMkLst>
            <pc:docMk/>
            <pc:sldMk cId="4128774799" sldId="313"/>
            <ac:spMk id="42" creationId="{EF42B3E9-ADAC-FDFD-6766-5280F42EB307}"/>
          </ac:spMkLst>
        </pc:spChg>
        <pc:picChg chg="add mod">
          <ac:chgData name="Paweł Smoliński" userId="86aeea19-1e41-4ba1-9d7e-20002284166c" providerId="ADAL" clId="{F457E011-D3EF-4543-9F48-4C0884028E33}" dt="2023-10-07T09:32:11.381" v="18310" actId="1076"/>
          <ac:picMkLst>
            <pc:docMk/>
            <pc:sldMk cId="4128774799" sldId="313"/>
            <ac:picMk id="4" creationId="{45E78E79-60C1-2F48-66AD-F39B7CF01089}"/>
          </ac:picMkLst>
        </pc:picChg>
        <pc:picChg chg="del">
          <ac:chgData name="Paweł Smoliński" userId="86aeea19-1e41-4ba1-9d7e-20002284166c" providerId="ADAL" clId="{F457E011-D3EF-4543-9F48-4C0884028E33}" dt="2023-10-07T09:31:45.017" v="18305" actId="478"/>
          <ac:picMkLst>
            <pc:docMk/>
            <pc:sldMk cId="4128774799" sldId="313"/>
            <ac:picMk id="1026" creationId="{A961FA51-72A5-A016-886B-DB7051234A0E}"/>
          </ac:picMkLst>
        </pc:picChg>
      </pc:sldChg>
      <pc:sldChg chg="addSp delSp modSp add mod modAnim">
        <pc:chgData name="Paweł Smoliński" userId="86aeea19-1e41-4ba1-9d7e-20002284166c" providerId="ADAL" clId="{F457E011-D3EF-4543-9F48-4C0884028E33}" dt="2023-10-07T10:04:50.407" v="18880" actId="20577"/>
        <pc:sldMkLst>
          <pc:docMk/>
          <pc:sldMk cId="1418262982" sldId="314"/>
        </pc:sldMkLst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3" creationId="{5292C937-2ADA-7971-45D4-DF73FD1E1FB3}"/>
          </ac:spMkLst>
        </pc:spChg>
        <pc:spChg chg="del">
          <ac:chgData name="Paweł Smoliński" userId="86aeea19-1e41-4ba1-9d7e-20002284166c" providerId="ADAL" clId="{F457E011-D3EF-4543-9F48-4C0884028E33}" dt="2023-10-07T09:34:14.733" v="18340" actId="478"/>
          <ac:spMkLst>
            <pc:docMk/>
            <pc:sldMk cId="1418262982" sldId="314"/>
            <ac:spMk id="4" creationId="{C123941D-72EE-3E2F-5462-3EE682C6ABD5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7" creationId="{472004A1-2EC0-74C6-5B5D-6378CDB93376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9" creationId="{ADA30228-8D61-7651-BC62-513EA9FC8EF3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10" creationId="{03A4F57B-8DB8-1A4C-9DC9-4DC5C5D244BF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11" creationId="{66687DC9-E1D8-6B35-6A07-2650F07EC61A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15" creationId="{E9442CEC-BB9E-A2E5-7E10-732FDEB2052A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20" creationId="{65F7A60F-8383-693F-9D6D-0CC1400260EE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26" creationId="{C0EB960C-F15F-A286-7222-F727C7CD8048}"/>
          </ac:spMkLst>
        </pc:spChg>
        <pc:spChg chg="mod">
          <ac:chgData name="Paweł Smoliński" userId="86aeea19-1e41-4ba1-9d7e-20002284166c" providerId="ADAL" clId="{F457E011-D3EF-4543-9F48-4C0884028E33}" dt="2023-10-07T09:33:51.989" v="18337" actId="14100"/>
          <ac:spMkLst>
            <pc:docMk/>
            <pc:sldMk cId="1418262982" sldId="314"/>
            <ac:spMk id="27" creationId="{7D009D0C-AC60-A4BA-3A52-1F602F90C5DC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29" creationId="{859748C0-23B8-97EC-0167-EF7A40CA0E76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37" creationId="{D46BC787-17C0-40A2-A9D3-6A5692097525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38" creationId="{A0B63DC4-58E5-A814-49F4-92C8D0504EEC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39" creationId="{43776AE5-DE6E-4833-4877-6B50C7CFBEEC}"/>
          </ac:spMkLst>
        </pc:spChg>
        <pc:spChg chg="add mod">
          <ac:chgData name="Paweł Smoliński" userId="86aeea19-1e41-4ba1-9d7e-20002284166c" providerId="ADAL" clId="{F457E011-D3EF-4543-9F48-4C0884028E33}" dt="2023-10-07T09:55:21.581" v="18445" actId="20577"/>
          <ac:spMkLst>
            <pc:docMk/>
            <pc:sldMk cId="1418262982" sldId="314"/>
            <ac:spMk id="41" creationId="{C0E11FF7-4703-D0F0-98C6-D3235EF407A4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42" creationId="{6DE99D1D-1A01-0070-452F-2C2FADA501CA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43" creationId="{4F0C05A9-F255-EC85-78C5-3208142CB253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44" creationId="{2D818684-E604-668A-886E-243BEBEF9CB5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45" creationId="{80EDB04C-D9C4-4744-6FCA-3CAC83B1C54F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46" creationId="{CCA12BC1-4A54-A402-6A54-74FC4779F4CE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47" creationId="{78950E70-2370-2D87-226A-161D8128F33F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48" creationId="{E70BBD4F-4229-4207-C534-33788FA704D6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49" creationId="{57D072BD-9A9A-3932-6562-50FCD9BC4C97}"/>
          </ac:spMkLst>
        </pc:spChg>
        <pc:spChg chg="del">
          <ac:chgData name="Paweł Smoliński" userId="86aeea19-1e41-4ba1-9d7e-20002284166c" providerId="ADAL" clId="{F457E011-D3EF-4543-9F48-4C0884028E33}" dt="2023-10-07T09:34:11.013" v="18338" actId="478"/>
          <ac:spMkLst>
            <pc:docMk/>
            <pc:sldMk cId="1418262982" sldId="314"/>
            <ac:spMk id="50" creationId="{696EA76C-A6B1-130A-DE35-0D894143CB67}"/>
          </ac:spMkLst>
        </pc:spChg>
        <pc:spChg chg="del">
          <ac:chgData name="Paweł Smoliński" userId="86aeea19-1e41-4ba1-9d7e-20002284166c" providerId="ADAL" clId="{F457E011-D3EF-4543-9F48-4C0884028E33}" dt="2023-10-07T09:34:12.891" v="18339" actId="478"/>
          <ac:spMkLst>
            <pc:docMk/>
            <pc:sldMk cId="1418262982" sldId="314"/>
            <ac:spMk id="52" creationId="{891D1450-8F2F-A2F0-FC62-4C5C5B2659E4}"/>
          </ac:spMkLst>
        </pc:spChg>
        <pc:spChg chg="add mod">
          <ac:chgData name="Paweł Smoliński" userId="86aeea19-1e41-4ba1-9d7e-20002284166c" providerId="ADAL" clId="{F457E011-D3EF-4543-9F48-4C0884028E33}" dt="2023-10-07T10:04:50.407" v="18880" actId="20577"/>
          <ac:spMkLst>
            <pc:docMk/>
            <pc:sldMk cId="1418262982" sldId="314"/>
            <ac:spMk id="53" creationId="{FC883FD2-8493-00B3-B189-13FBB5645878}"/>
          </ac:spMkLst>
        </pc:spChg>
        <pc:spChg chg="add mod">
          <ac:chgData name="Paweł Smoliński" userId="86aeea19-1e41-4ba1-9d7e-20002284166c" providerId="ADAL" clId="{F457E011-D3EF-4543-9F48-4C0884028E33}" dt="2023-10-07T10:02:25.982" v="18674" actId="113"/>
          <ac:spMkLst>
            <pc:docMk/>
            <pc:sldMk cId="1418262982" sldId="314"/>
            <ac:spMk id="54" creationId="{E4035AEC-D764-D63E-B771-4E7F0F15636C}"/>
          </ac:spMkLst>
        </pc:spChg>
        <pc:spChg chg="add mod">
          <ac:chgData name="Paweł Smoliński" userId="86aeea19-1e41-4ba1-9d7e-20002284166c" providerId="ADAL" clId="{F457E011-D3EF-4543-9F48-4C0884028E33}" dt="2023-10-07T10:03:34.364" v="18810" actId="1035"/>
          <ac:spMkLst>
            <pc:docMk/>
            <pc:sldMk cId="1418262982" sldId="314"/>
            <ac:spMk id="55" creationId="{5DCF3C55-9180-D12B-FA41-11A942F99FD7}"/>
          </ac:spMkLst>
        </pc:spChg>
        <pc:spChg chg="add mod">
          <ac:chgData name="Paweł Smoliński" userId="86aeea19-1e41-4ba1-9d7e-20002284166c" providerId="ADAL" clId="{F457E011-D3EF-4543-9F48-4C0884028E33}" dt="2023-10-07T10:03:37.804" v="18813" actId="1035"/>
          <ac:spMkLst>
            <pc:docMk/>
            <pc:sldMk cId="1418262982" sldId="314"/>
            <ac:spMk id="56" creationId="{5AED0827-2A1A-D0BE-0C05-982BBC161581}"/>
          </ac:spMkLst>
        </pc:spChg>
        <pc:spChg chg="add mod">
          <ac:chgData name="Paweł Smoliński" userId="86aeea19-1e41-4ba1-9d7e-20002284166c" providerId="ADAL" clId="{F457E011-D3EF-4543-9F48-4C0884028E33}" dt="2023-10-07T10:03:37.804" v="18813" actId="1035"/>
          <ac:spMkLst>
            <pc:docMk/>
            <pc:sldMk cId="1418262982" sldId="314"/>
            <ac:spMk id="57" creationId="{1943FB44-24F2-9225-10FE-B95F51833D0E}"/>
          </ac:spMkLst>
        </pc:spChg>
        <pc:spChg chg="add mod">
          <ac:chgData name="Paweł Smoliński" userId="86aeea19-1e41-4ba1-9d7e-20002284166c" providerId="ADAL" clId="{F457E011-D3EF-4543-9F48-4C0884028E33}" dt="2023-10-07T10:01:57.217" v="18664" actId="20577"/>
          <ac:spMkLst>
            <pc:docMk/>
            <pc:sldMk cId="1418262982" sldId="314"/>
            <ac:spMk id="58" creationId="{BD6E5805-D4EC-E026-A606-6522FF631910}"/>
          </ac:spMkLst>
        </pc:spChg>
        <pc:spChg chg="add mod">
          <ac:chgData name="Paweł Smoliński" userId="86aeea19-1e41-4ba1-9d7e-20002284166c" providerId="ADAL" clId="{F457E011-D3EF-4543-9F48-4C0884028E33}" dt="2023-10-07T10:02:14.647" v="18672" actId="20577"/>
          <ac:spMkLst>
            <pc:docMk/>
            <pc:sldMk cId="1418262982" sldId="314"/>
            <ac:spMk id="59" creationId="{170D3015-8298-9996-C9D5-9565047F8566}"/>
          </ac:spMkLst>
        </pc:spChg>
        <pc:spChg chg="add mod">
          <ac:chgData name="Paweł Smoliński" userId="86aeea19-1e41-4ba1-9d7e-20002284166c" providerId="ADAL" clId="{F457E011-D3EF-4543-9F48-4C0884028E33}" dt="2023-10-07T10:03:07.303" v="18755" actId="20577"/>
          <ac:spMkLst>
            <pc:docMk/>
            <pc:sldMk cId="1418262982" sldId="314"/>
            <ac:spMk id="60" creationId="{8DDD5ACB-CB8C-6618-008E-75D20E5FA250}"/>
          </ac:spMkLst>
        </pc:spChg>
        <pc:spChg chg="add mod">
          <ac:chgData name="Paweł Smoliński" userId="86aeea19-1e41-4ba1-9d7e-20002284166c" providerId="ADAL" clId="{F457E011-D3EF-4543-9F48-4C0884028E33}" dt="2023-10-07T10:03:41.445" v="18816" actId="1035"/>
          <ac:spMkLst>
            <pc:docMk/>
            <pc:sldMk cId="1418262982" sldId="314"/>
            <ac:spMk id="61" creationId="{7224F7B5-94BE-5F2F-1ABA-083A41BD2A76}"/>
          </ac:spMkLst>
        </pc:spChg>
        <pc:spChg chg="add mod">
          <ac:chgData name="Paweł Smoliński" userId="86aeea19-1e41-4ba1-9d7e-20002284166c" providerId="ADAL" clId="{F457E011-D3EF-4543-9F48-4C0884028E33}" dt="2023-10-07T10:04:15.559" v="18869" actId="20577"/>
          <ac:spMkLst>
            <pc:docMk/>
            <pc:sldMk cId="1418262982" sldId="314"/>
            <ac:spMk id="62" creationId="{45F84A02-2D05-C13B-087B-BB0B30AEDAFC}"/>
          </ac:spMkLst>
        </pc:spChg>
        <pc:spChg chg="add del mod">
          <ac:chgData name="Paweł Smoliński" userId="86aeea19-1e41-4ba1-9d7e-20002284166c" providerId="ADAL" clId="{F457E011-D3EF-4543-9F48-4C0884028E33}" dt="2023-10-07T10:03:26.718" v="18807" actId="478"/>
          <ac:spMkLst>
            <pc:docMk/>
            <pc:sldMk cId="1418262982" sldId="314"/>
            <ac:spMk id="63" creationId="{FD9F46DD-8A55-54EA-F2E6-31F7F2005CD1}"/>
          </ac:spMkLst>
        </pc:spChg>
        <pc:picChg chg="add mod modCrop">
          <ac:chgData name="Paweł Smoliński" userId="86aeea19-1e41-4ba1-9d7e-20002284166c" providerId="ADAL" clId="{F457E011-D3EF-4543-9F48-4C0884028E33}" dt="2023-10-07T09:50:58.425" v="18360" actId="1076"/>
          <ac:picMkLst>
            <pc:docMk/>
            <pc:sldMk cId="1418262982" sldId="314"/>
            <ac:picMk id="40" creationId="{EEEA7C5F-6A62-973B-5DB4-F7AFE42ECD70}"/>
          </ac:picMkLst>
        </pc:pic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13" creationId="{570A00E0-2AF0-E9AB-3917-B6168E814350}"/>
          </ac:cxnSpMkLst>
        </pc:cxn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14" creationId="{4A5DEA7A-7CF9-4C09-99F2-B006F0C72885}"/>
          </ac:cxnSpMkLst>
        </pc:cxn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23" creationId="{97393AB7-3E50-FBC9-91F2-7865D9D4DF58}"/>
          </ac:cxnSpMkLst>
        </pc:cxn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24" creationId="{D4253E2F-56FD-165D-214D-D57FCA7808C4}"/>
          </ac:cxnSpMkLst>
        </pc:cxn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30" creationId="{6E1DA147-4988-6F05-79EA-A2B19DAE3A3D}"/>
          </ac:cxnSpMkLst>
        </pc:cxn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32" creationId="{66454391-3E45-728D-6983-4B50DD2EFA0C}"/>
          </ac:cxnSpMkLst>
        </pc:cxn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33" creationId="{EDC115D1-C810-AF4A-F29A-0A3A3C7ED1BF}"/>
          </ac:cxnSpMkLst>
        </pc:cxn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34" creationId="{9D010DB1-B528-99C5-7A72-30AFEEA82929}"/>
          </ac:cxnSpMkLst>
        </pc:cxn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36" creationId="{7624DBE6-E6E9-5A07-F3E8-645BBB449187}"/>
          </ac:cxnSpMkLst>
        </pc:cxnChg>
        <pc:cxnChg chg="del mod">
          <ac:chgData name="Paweł Smoliński" userId="86aeea19-1e41-4ba1-9d7e-20002284166c" providerId="ADAL" clId="{F457E011-D3EF-4543-9F48-4C0884028E33}" dt="2023-10-07T09:34:11.013" v="18338" actId="478"/>
          <ac:cxnSpMkLst>
            <pc:docMk/>
            <pc:sldMk cId="1418262982" sldId="314"/>
            <ac:cxnSpMk id="51" creationId="{A1A3DC62-2547-C43F-4279-8D8102B95498}"/>
          </ac:cxnSpMkLst>
        </pc:cxnChg>
      </pc:sldChg>
      <pc:sldChg chg="addSp delSp modSp add mod addAnim delAnim modAnim">
        <pc:chgData name="Paweł Smoliński" userId="86aeea19-1e41-4ba1-9d7e-20002284166c" providerId="ADAL" clId="{F457E011-D3EF-4543-9F48-4C0884028E33}" dt="2023-10-07T10:16:20.379" v="19652"/>
        <pc:sldMkLst>
          <pc:docMk/>
          <pc:sldMk cId="4141450063" sldId="315"/>
        </pc:sldMkLst>
        <pc:spChg chg="add del mod">
          <ac:chgData name="Paweł Smoliński" userId="86aeea19-1e41-4ba1-9d7e-20002284166c" providerId="ADAL" clId="{F457E011-D3EF-4543-9F48-4C0884028E33}" dt="2023-10-07T10:07:42.070" v="19007"/>
          <ac:spMkLst>
            <pc:docMk/>
            <pc:sldMk cId="4141450063" sldId="315"/>
            <ac:spMk id="3" creationId="{DFD01680-3AD5-F0BD-C14D-DEA85C63DE64}"/>
          </ac:spMkLst>
        </pc:spChg>
        <pc:spChg chg="add del mod">
          <ac:chgData name="Paweł Smoliński" userId="86aeea19-1e41-4ba1-9d7e-20002284166c" providerId="ADAL" clId="{F457E011-D3EF-4543-9F48-4C0884028E33}" dt="2023-10-07T10:11:17.216" v="19075" actId="478"/>
          <ac:spMkLst>
            <pc:docMk/>
            <pc:sldMk cId="4141450063" sldId="315"/>
            <ac:spMk id="4" creationId="{E622CF5F-B37B-737C-E53E-A543F068625D}"/>
          </ac:spMkLst>
        </pc:spChg>
        <pc:spChg chg="add del mod">
          <ac:chgData name="Paweł Smoliński" userId="86aeea19-1e41-4ba1-9d7e-20002284166c" providerId="ADAL" clId="{F457E011-D3EF-4543-9F48-4C0884028E33}" dt="2023-10-07T10:11:16.075" v="19074" actId="478"/>
          <ac:spMkLst>
            <pc:docMk/>
            <pc:sldMk cId="4141450063" sldId="315"/>
            <ac:spMk id="7" creationId="{F0ABE276-D0D8-F582-BB33-AC018A5AF083}"/>
          </ac:spMkLst>
        </pc:spChg>
        <pc:spChg chg="add del mod">
          <ac:chgData name="Paweł Smoliński" userId="86aeea19-1e41-4ba1-9d7e-20002284166c" providerId="ADAL" clId="{F457E011-D3EF-4543-9F48-4C0884028E33}" dt="2023-10-07T10:11:16.075" v="19074" actId="478"/>
          <ac:spMkLst>
            <pc:docMk/>
            <pc:sldMk cId="4141450063" sldId="315"/>
            <ac:spMk id="9" creationId="{F6B33232-1CBB-9448-1441-DDC4E07265F9}"/>
          </ac:spMkLst>
        </pc:spChg>
        <pc:spChg chg="add del mod">
          <ac:chgData name="Paweł Smoliński" userId="86aeea19-1e41-4ba1-9d7e-20002284166c" providerId="ADAL" clId="{F457E011-D3EF-4543-9F48-4C0884028E33}" dt="2023-10-07T10:11:16.075" v="19074" actId="478"/>
          <ac:spMkLst>
            <pc:docMk/>
            <pc:sldMk cId="4141450063" sldId="315"/>
            <ac:spMk id="10" creationId="{36D4EAFD-B387-EF80-67D4-F07B745B0AC6}"/>
          </ac:spMkLst>
        </pc:spChg>
        <pc:spChg chg="add del mod">
          <ac:chgData name="Paweł Smoliński" userId="86aeea19-1e41-4ba1-9d7e-20002284166c" providerId="ADAL" clId="{F457E011-D3EF-4543-9F48-4C0884028E33}" dt="2023-10-07T10:11:16.075" v="19074" actId="478"/>
          <ac:spMkLst>
            <pc:docMk/>
            <pc:sldMk cId="4141450063" sldId="315"/>
            <ac:spMk id="11" creationId="{DD452E9E-22EA-2821-FC0F-00A25994F23C}"/>
          </ac:spMkLst>
        </pc:spChg>
        <pc:spChg chg="add mod">
          <ac:chgData name="Paweł Smoliński" userId="86aeea19-1e41-4ba1-9d7e-20002284166c" providerId="ADAL" clId="{F457E011-D3EF-4543-9F48-4C0884028E33}" dt="2023-10-07T10:14:22.240" v="19416" actId="1076"/>
          <ac:spMkLst>
            <pc:docMk/>
            <pc:sldMk cId="4141450063" sldId="315"/>
            <ac:spMk id="12" creationId="{0DA8E1D6-FBE2-5928-7857-5425889B9CA6}"/>
          </ac:spMkLst>
        </pc:spChg>
        <pc:spChg chg="add mod">
          <ac:chgData name="Paweł Smoliński" userId="86aeea19-1e41-4ba1-9d7e-20002284166c" providerId="ADAL" clId="{F457E011-D3EF-4543-9F48-4C0884028E33}" dt="2023-10-07T10:16:05.297" v="19651" actId="113"/>
          <ac:spMkLst>
            <pc:docMk/>
            <pc:sldMk cId="4141450063" sldId="315"/>
            <ac:spMk id="13" creationId="{868247DD-F1FB-1062-9BFA-491F75E952DD}"/>
          </ac:spMkLst>
        </pc:spChg>
        <pc:spChg chg="mod">
          <ac:chgData name="Paweł Smoliński" userId="86aeea19-1e41-4ba1-9d7e-20002284166c" providerId="ADAL" clId="{F457E011-D3EF-4543-9F48-4C0884028E33}" dt="2023-10-07T10:14:49.128" v="19423" actId="113"/>
          <ac:spMkLst>
            <pc:docMk/>
            <pc:sldMk cId="4141450063" sldId="315"/>
            <ac:spMk id="41" creationId="{C0E11FF7-4703-D0F0-98C6-D3235EF407A4}"/>
          </ac:spMkLst>
        </pc:spChg>
        <pc:spChg chg="del">
          <ac:chgData name="Paweł Smoliński" userId="86aeea19-1e41-4ba1-9d7e-20002284166c" providerId="ADAL" clId="{F457E011-D3EF-4543-9F48-4C0884028E33}" dt="2023-10-07T10:11:16.075" v="19074" actId="478"/>
          <ac:spMkLst>
            <pc:docMk/>
            <pc:sldMk cId="4141450063" sldId="315"/>
            <ac:spMk id="53" creationId="{FC883FD2-8493-00B3-B189-13FBB5645878}"/>
          </ac:spMkLst>
        </pc:spChg>
        <pc:spChg chg="del">
          <ac:chgData name="Paweł Smoliński" userId="86aeea19-1e41-4ba1-9d7e-20002284166c" providerId="ADAL" clId="{F457E011-D3EF-4543-9F48-4C0884028E33}" dt="2023-10-07T10:11:16.075" v="19074" actId="478"/>
          <ac:spMkLst>
            <pc:docMk/>
            <pc:sldMk cId="4141450063" sldId="315"/>
            <ac:spMk id="54" creationId="{E4035AEC-D764-D63E-B771-4E7F0F15636C}"/>
          </ac:spMkLst>
        </pc:spChg>
        <pc:spChg chg="del">
          <ac:chgData name="Paweł Smoliński" userId="86aeea19-1e41-4ba1-9d7e-20002284166c" providerId="ADAL" clId="{F457E011-D3EF-4543-9F48-4C0884028E33}" dt="2023-10-07T10:11:16.075" v="19074" actId="478"/>
          <ac:spMkLst>
            <pc:docMk/>
            <pc:sldMk cId="4141450063" sldId="315"/>
            <ac:spMk id="55" creationId="{5DCF3C55-9180-D12B-FA41-11A942F99FD7}"/>
          </ac:spMkLst>
        </pc:spChg>
        <pc:spChg chg="del">
          <ac:chgData name="Paweł Smoliński" userId="86aeea19-1e41-4ba1-9d7e-20002284166c" providerId="ADAL" clId="{F457E011-D3EF-4543-9F48-4C0884028E33}" dt="2023-10-07T10:11:16.075" v="19074" actId="478"/>
          <ac:spMkLst>
            <pc:docMk/>
            <pc:sldMk cId="4141450063" sldId="315"/>
            <ac:spMk id="56" creationId="{5AED0827-2A1A-D0BE-0C05-982BBC161581}"/>
          </ac:spMkLst>
        </pc:spChg>
        <pc:spChg chg="del">
          <ac:chgData name="Paweł Smoliński" userId="86aeea19-1e41-4ba1-9d7e-20002284166c" providerId="ADAL" clId="{F457E011-D3EF-4543-9F48-4C0884028E33}" dt="2023-10-07T10:04:55.722" v="18881" actId="478"/>
          <ac:spMkLst>
            <pc:docMk/>
            <pc:sldMk cId="4141450063" sldId="315"/>
            <ac:spMk id="57" creationId="{1943FB44-24F2-9225-10FE-B95F51833D0E}"/>
          </ac:spMkLst>
        </pc:spChg>
        <pc:spChg chg="del">
          <ac:chgData name="Paweł Smoliński" userId="86aeea19-1e41-4ba1-9d7e-20002284166c" providerId="ADAL" clId="{F457E011-D3EF-4543-9F48-4C0884028E33}" dt="2023-10-07T10:04:35.212" v="18872" actId="478"/>
          <ac:spMkLst>
            <pc:docMk/>
            <pc:sldMk cId="4141450063" sldId="315"/>
            <ac:spMk id="58" creationId="{BD6E5805-D4EC-E026-A606-6522FF631910}"/>
          </ac:spMkLst>
        </pc:spChg>
        <pc:spChg chg="del">
          <ac:chgData name="Paweł Smoliński" userId="86aeea19-1e41-4ba1-9d7e-20002284166c" providerId="ADAL" clId="{F457E011-D3EF-4543-9F48-4C0884028E33}" dt="2023-10-07T10:04:35.212" v="18872" actId="478"/>
          <ac:spMkLst>
            <pc:docMk/>
            <pc:sldMk cId="4141450063" sldId="315"/>
            <ac:spMk id="59" creationId="{170D3015-8298-9996-C9D5-9565047F8566}"/>
          </ac:spMkLst>
        </pc:spChg>
        <pc:spChg chg="del">
          <ac:chgData name="Paweł Smoliński" userId="86aeea19-1e41-4ba1-9d7e-20002284166c" providerId="ADAL" clId="{F457E011-D3EF-4543-9F48-4C0884028E33}" dt="2023-10-07T10:04:35.212" v="18872" actId="478"/>
          <ac:spMkLst>
            <pc:docMk/>
            <pc:sldMk cId="4141450063" sldId="315"/>
            <ac:spMk id="60" creationId="{8DDD5ACB-CB8C-6618-008E-75D20E5FA250}"/>
          </ac:spMkLst>
        </pc:spChg>
        <pc:spChg chg="del">
          <ac:chgData name="Paweł Smoliński" userId="86aeea19-1e41-4ba1-9d7e-20002284166c" providerId="ADAL" clId="{F457E011-D3EF-4543-9F48-4C0884028E33}" dt="2023-10-07T10:04:35.212" v="18872" actId="478"/>
          <ac:spMkLst>
            <pc:docMk/>
            <pc:sldMk cId="4141450063" sldId="315"/>
            <ac:spMk id="61" creationId="{7224F7B5-94BE-5F2F-1ABA-083A41BD2A76}"/>
          </ac:spMkLst>
        </pc:spChg>
        <pc:spChg chg="del">
          <ac:chgData name="Paweł Smoliński" userId="86aeea19-1e41-4ba1-9d7e-20002284166c" providerId="ADAL" clId="{F457E011-D3EF-4543-9F48-4C0884028E33}" dt="2023-10-07T10:04:35.212" v="18872" actId="478"/>
          <ac:spMkLst>
            <pc:docMk/>
            <pc:sldMk cId="4141450063" sldId="315"/>
            <ac:spMk id="62" creationId="{45F84A02-2D05-C13B-087B-BB0B30AEDAFC}"/>
          </ac:spMkLst>
        </pc:spChg>
      </pc:sldChg>
      <pc:sldChg chg="add del">
        <pc:chgData name="Paweł Smoliński" userId="86aeea19-1e41-4ba1-9d7e-20002284166c" providerId="ADAL" clId="{F457E011-D3EF-4543-9F48-4C0884028E33}" dt="2023-10-07T10:13:03.597" v="19292"/>
        <pc:sldMkLst>
          <pc:docMk/>
          <pc:sldMk cId="1519123184" sldId="316"/>
        </pc:sldMkLst>
      </pc:sldChg>
      <pc:sldChg chg="addSp modSp add mod modAnim">
        <pc:chgData name="Paweł Smoliński" userId="86aeea19-1e41-4ba1-9d7e-20002284166c" providerId="ADAL" clId="{F457E011-D3EF-4543-9F48-4C0884028E33}" dt="2023-10-07T10:18:33.459" v="19744" actId="20577"/>
        <pc:sldMkLst>
          <pc:docMk/>
          <pc:sldMk cId="4073771129" sldId="316"/>
        </pc:sldMkLst>
        <pc:spChg chg="add mod">
          <ac:chgData name="Paweł Smoliński" userId="86aeea19-1e41-4ba1-9d7e-20002284166c" providerId="ADAL" clId="{F457E011-D3EF-4543-9F48-4C0884028E33}" dt="2023-10-07T10:18:29.301" v="19742" actId="208"/>
          <ac:spMkLst>
            <pc:docMk/>
            <pc:sldMk cId="4073771129" sldId="316"/>
            <ac:spMk id="3" creationId="{130A797B-CBBC-DC14-77C9-17343CF8C694}"/>
          </ac:spMkLst>
        </pc:spChg>
        <pc:spChg chg="add mod">
          <ac:chgData name="Paweł Smoliński" userId="86aeea19-1e41-4ba1-9d7e-20002284166c" providerId="ADAL" clId="{F457E011-D3EF-4543-9F48-4C0884028E33}" dt="2023-10-07T10:18:33.459" v="19744" actId="20577"/>
          <ac:spMkLst>
            <pc:docMk/>
            <pc:sldMk cId="4073771129" sldId="316"/>
            <ac:spMk id="12" creationId="{BD29D815-C465-A1E4-0C4C-B48FED7388A2}"/>
          </ac:spMkLst>
        </pc:spChg>
      </pc:sldChg>
      <pc:sldChg chg="addSp delSp modSp add mod delAnim">
        <pc:chgData name="Paweł Smoliński" userId="86aeea19-1e41-4ba1-9d7e-20002284166c" providerId="ADAL" clId="{F457E011-D3EF-4543-9F48-4C0884028E33}" dt="2023-10-07T10:29:16.178" v="20368" actId="478"/>
        <pc:sldMkLst>
          <pc:docMk/>
          <pc:sldMk cId="1512817873" sldId="317"/>
        </pc:sldMkLst>
        <pc:spChg chg="mod">
          <ac:chgData name="Paweł Smoliński" userId="86aeea19-1e41-4ba1-9d7e-20002284166c" providerId="ADAL" clId="{F457E011-D3EF-4543-9F48-4C0884028E33}" dt="2023-10-07T10:29:07.578" v="20362" actId="1076"/>
          <ac:spMkLst>
            <pc:docMk/>
            <pc:sldMk cId="1512817873" sldId="317"/>
            <ac:spMk id="2" creationId="{87D5B222-3814-3237-663A-38FF71271956}"/>
          </ac:spMkLst>
        </pc:spChg>
        <pc:spChg chg="del">
          <ac:chgData name="Paweł Smoliński" userId="86aeea19-1e41-4ba1-9d7e-20002284166c" providerId="ADAL" clId="{F457E011-D3EF-4543-9F48-4C0884028E33}" dt="2023-10-07T10:20:05.822" v="19748" actId="478"/>
          <ac:spMkLst>
            <pc:docMk/>
            <pc:sldMk cId="1512817873" sldId="317"/>
            <ac:spMk id="12" creationId="{0DA8E1D6-FBE2-5928-7857-5425889B9CA6}"/>
          </ac:spMkLst>
        </pc:spChg>
        <pc:spChg chg="del">
          <ac:chgData name="Paweł Smoliński" userId="86aeea19-1e41-4ba1-9d7e-20002284166c" providerId="ADAL" clId="{F457E011-D3EF-4543-9F48-4C0884028E33}" dt="2023-10-07T10:20:06.831" v="19749" actId="478"/>
          <ac:spMkLst>
            <pc:docMk/>
            <pc:sldMk cId="1512817873" sldId="317"/>
            <ac:spMk id="13" creationId="{868247DD-F1FB-1062-9BFA-491F75E952DD}"/>
          </ac:spMkLst>
        </pc:spChg>
        <pc:spChg chg="add del">
          <ac:chgData name="Paweł Smoliński" userId="86aeea19-1e41-4ba1-9d7e-20002284166c" providerId="ADAL" clId="{F457E011-D3EF-4543-9F48-4C0884028E33}" dt="2023-10-07T10:29:16.178" v="20368" actId="478"/>
          <ac:spMkLst>
            <pc:docMk/>
            <pc:sldMk cId="1512817873" sldId="317"/>
            <ac:spMk id="27" creationId="{7D009D0C-AC60-A4BA-3A52-1F602F90C5DC}"/>
          </ac:spMkLst>
        </pc:spChg>
        <pc:spChg chg="add del mod">
          <ac:chgData name="Paweł Smoliński" userId="86aeea19-1e41-4ba1-9d7e-20002284166c" providerId="ADAL" clId="{F457E011-D3EF-4543-9F48-4C0884028E33}" dt="2023-10-07T10:29:15.349" v="20366" actId="478"/>
          <ac:spMkLst>
            <pc:docMk/>
            <pc:sldMk cId="1512817873" sldId="317"/>
            <ac:spMk id="41" creationId="{C0E11FF7-4703-D0F0-98C6-D3235EF407A4}"/>
          </ac:spMkLst>
        </pc:spChg>
        <pc:picChg chg="add del">
          <ac:chgData name="Paweł Smoliński" userId="86aeea19-1e41-4ba1-9d7e-20002284166c" providerId="ADAL" clId="{F457E011-D3EF-4543-9F48-4C0884028E33}" dt="2023-10-07T10:29:15.584" v="20367" actId="478"/>
          <ac:picMkLst>
            <pc:docMk/>
            <pc:sldMk cId="1512817873" sldId="317"/>
            <ac:picMk id="40" creationId="{EEEA7C5F-6A62-973B-5DB4-F7AFE42ECD70}"/>
          </ac:picMkLst>
        </pc:picChg>
      </pc:sldChg>
      <pc:sldChg chg="add del">
        <pc:chgData name="Paweł Smoliński" userId="86aeea19-1e41-4ba1-9d7e-20002284166c" providerId="ADAL" clId="{F457E011-D3EF-4543-9F48-4C0884028E33}" dt="2023-10-07T10:19:01.641" v="19746" actId="47"/>
        <pc:sldMkLst>
          <pc:docMk/>
          <pc:sldMk cId="4218293254" sldId="317"/>
        </pc:sldMkLst>
      </pc:sldChg>
      <pc:sldChg chg="add del">
        <pc:chgData name="Paweł Smoliński" userId="86aeea19-1e41-4ba1-9d7e-20002284166c" providerId="ADAL" clId="{F457E011-D3EF-4543-9F48-4C0884028E33}" dt="2023-10-07T10:29:47.958" v="20370"/>
        <pc:sldMkLst>
          <pc:docMk/>
          <pc:sldMk cId="986487950" sldId="318"/>
        </pc:sldMkLst>
      </pc:sldChg>
      <pc:sldChg chg="addSp delSp modSp add mod modAnim">
        <pc:chgData name="Paweł Smoliński" userId="86aeea19-1e41-4ba1-9d7e-20002284166c" providerId="ADAL" clId="{F457E011-D3EF-4543-9F48-4C0884028E33}" dt="2023-10-07T10:40:10.751" v="21118" actId="207"/>
        <pc:sldMkLst>
          <pc:docMk/>
          <pc:sldMk cId="2276506207" sldId="318"/>
        </pc:sldMkLst>
        <pc:spChg chg="add mod">
          <ac:chgData name="Paweł Smoliński" userId="86aeea19-1e41-4ba1-9d7e-20002284166c" providerId="ADAL" clId="{F457E011-D3EF-4543-9F48-4C0884028E33}" dt="2023-10-07T10:31:07.451" v="20508" actId="20577"/>
          <ac:spMkLst>
            <pc:docMk/>
            <pc:sldMk cId="2276506207" sldId="318"/>
            <ac:spMk id="3" creationId="{0437E986-F0F1-FD28-1D14-25E2E6E32A05}"/>
          </ac:spMkLst>
        </pc:spChg>
        <pc:spChg chg="add mod">
          <ac:chgData name="Paweł Smoliński" userId="86aeea19-1e41-4ba1-9d7e-20002284166c" providerId="ADAL" clId="{F457E011-D3EF-4543-9F48-4C0884028E33}" dt="2023-10-07T10:34:04.306" v="20551" actId="16959"/>
          <ac:spMkLst>
            <pc:docMk/>
            <pc:sldMk cId="2276506207" sldId="318"/>
            <ac:spMk id="4" creationId="{3246F4F8-E04E-34C0-6964-0735620C3A60}"/>
          </ac:spMkLst>
        </pc:spChg>
        <pc:spChg chg="add mod">
          <ac:chgData name="Paweł Smoliński" userId="86aeea19-1e41-4ba1-9d7e-20002284166c" providerId="ADAL" clId="{F457E011-D3EF-4543-9F48-4C0884028E33}" dt="2023-10-07T10:34:49.049" v="20642" actId="20577"/>
          <ac:spMkLst>
            <pc:docMk/>
            <pc:sldMk cId="2276506207" sldId="318"/>
            <ac:spMk id="7" creationId="{B85E97BB-A9FA-D5D9-9DC2-F38495DA0E9C}"/>
          </ac:spMkLst>
        </pc:spChg>
        <pc:spChg chg="add mod">
          <ac:chgData name="Paweł Smoliński" userId="86aeea19-1e41-4ba1-9d7e-20002284166c" providerId="ADAL" clId="{F457E011-D3EF-4543-9F48-4C0884028E33}" dt="2023-10-07T10:34:27.788" v="20577" actId="20577"/>
          <ac:spMkLst>
            <pc:docMk/>
            <pc:sldMk cId="2276506207" sldId="318"/>
            <ac:spMk id="9" creationId="{114E5722-16A2-2C57-99FC-30B281F34121}"/>
          </ac:spMkLst>
        </pc:spChg>
        <pc:spChg chg="add del mod">
          <ac:chgData name="Paweł Smoliński" userId="86aeea19-1e41-4ba1-9d7e-20002284166c" providerId="ADAL" clId="{F457E011-D3EF-4543-9F48-4C0884028E33}" dt="2023-10-07T10:34:29.788" v="20578" actId="478"/>
          <ac:spMkLst>
            <pc:docMk/>
            <pc:sldMk cId="2276506207" sldId="318"/>
            <ac:spMk id="10" creationId="{CC68DB41-2511-D526-455C-23E7C8B3A102}"/>
          </ac:spMkLst>
        </pc:spChg>
        <pc:spChg chg="add mod">
          <ac:chgData name="Paweł Smoliński" userId="86aeea19-1e41-4ba1-9d7e-20002284166c" providerId="ADAL" clId="{F457E011-D3EF-4543-9F48-4C0884028E33}" dt="2023-10-07T10:35:38.567" v="20704" actId="1076"/>
          <ac:spMkLst>
            <pc:docMk/>
            <pc:sldMk cId="2276506207" sldId="318"/>
            <ac:spMk id="11" creationId="{447AD833-C843-3AA1-EFC9-612FA62089A4}"/>
          </ac:spMkLst>
        </pc:spChg>
        <pc:spChg chg="add mod">
          <ac:chgData name="Paweł Smoliński" userId="86aeea19-1e41-4ba1-9d7e-20002284166c" providerId="ADAL" clId="{F457E011-D3EF-4543-9F48-4C0884028E33}" dt="2023-10-07T10:40:10.751" v="21118" actId="207"/>
          <ac:spMkLst>
            <pc:docMk/>
            <pc:sldMk cId="2276506207" sldId="318"/>
            <ac:spMk id="12" creationId="{632846A1-8B2A-CD4D-F511-3F139D0FB095}"/>
          </ac:spMkLst>
        </pc:spChg>
        <pc:spChg chg="mod">
          <ac:chgData name="Paweł Smoliński" userId="86aeea19-1e41-4ba1-9d7e-20002284166c" providerId="ADAL" clId="{F457E011-D3EF-4543-9F48-4C0884028E33}" dt="2023-10-07T10:30:30.132" v="20435" actId="404"/>
          <ac:spMkLst>
            <pc:docMk/>
            <pc:sldMk cId="2276506207" sldId="318"/>
            <ac:spMk id="27" creationId="{7D009D0C-AC60-A4BA-3A52-1F602F90C5DC}"/>
          </ac:spMkLst>
        </pc:spChg>
        <pc:spChg chg="del">
          <ac:chgData name="Paweł Smoliński" userId="86aeea19-1e41-4ba1-9d7e-20002284166c" providerId="ADAL" clId="{F457E011-D3EF-4543-9F48-4C0884028E33}" dt="2023-10-07T10:30:17.813" v="20434" actId="478"/>
          <ac:spMkLst>
            <pc:docMk/>
            <pc:sldMk cId="2276506207" sldId="318"/>
            <ac:spMk id="41" creationId="{C0E11FF7-4703-D0F0-98C6-D3235EF407A4}"/>
          </ac:spMkLst>
        </pc:spChg>
        <pc:picChg chg="del">
          <ac:chgData name="Paweł Smoliński" userId="86aeea19-1e41-4ba1-9d7e-20002284166c" providerId="ADAL" clId="{F457E011-D3EF-4543-9F48-4C0884028E33}" dt="2023-10-07T10:29:51.568" v="20372" actId="478"/>
          <ac:picMkLst>
            <pc:docMk/>
            <pc:sldMk cId="2276506207" sldId="318"/>
            <ac:picMk id="40" creationId="{EEEA7C5F-6A62-973B-5DB4-F7AFE42ECD70}"/>
          </ac:picMkLst>
        </pc:picChg>
      </pc:sldChg>
      <pc:sldChg chg="modSp add mod">
        <pc:chgData name="Paweł Smoliński" userId="86aeea19-1e41-4ba1-9d7e-20002284166c" providerId="ADAL" clId="{F457E011-D3EF-4543-9F48-4C0884028E33}" dt="2023-10-13T08:31:15.431" v="22373" actId="20577"/>
        <pc:sldMkLst>
          <pc:docMk/>
          <pc:sldMk cId="1231937036" sldId="319"/>
        </pc:sldMkLst>
        <pc:spChg chg="mod">
          <ac:chgData name="Paweł Smoliński" userId="86aeea19-1e41-4ba1-9d7e-20002284166c" providerId="ADAL" clId="{F457E011-D3EF-4543-9F48-4C0884028E33}" dt="2023-10-07T11:09:20.004" v="21735" actId="20577"/>
          <ac:spMkLst>
            <pc:docMk/>
            <pc:sldMk cId="1231937036" sldId="319"/>
            <ac:spMk id="12" creationId="{6FBDECFD-60E5-C048-CC7F-496B9AEB99CA}"/>
          </ac:spMkLst>
        </pc:spChg>
        <pc:spChg chg="mod">
          <ac:chgData name="Paweł Smoliński" userId="86aeea19-1e41-4ba1-9d7e-20002284166c" providerId="ADAL" clId="{F457E011-D3EF-4543-9F48-4C0884028E33}" dt="2023-10-13T08:31:15.431" v="22373" actId="20577"/>
          <ac:spMkLst>
            <pc:docMk/>
            <pc:sldMk cId="1231937036" sldId="319"/>
            <ac:spMk id="27" creationId="{7D009D0C-AC60-A4BA-3A52-1F602F90C5DC}"/>
          </ac:spMkLst>
        </pc:spChg>
      </pc:sldChg>
      <pc:sldChg chg="addSp delSp modSp add mod">
        <pc:chgData name="Paweł Smoliński" userId="86aeea19-1e41-4ba1-9d7e-20002284166c" providerId="ADAL" clId="{F457E011-D3EF-4543-9F48-4C0884028E33}" dt="2023-10-07T11:07:26.069" v="21623" actId="113"/>
        <pc:sldMkLst>
          <pc:docMk/>
          <pc:sldMk cId="144010050" sldId="320"/>
        </pc:sldMkLst>
        <pc:spChg chg="mod">
          <ac:chgData name="Paweł Smoliński" userId="86aeea19-1e41-4ba1-9d7e-20002284166c" providerId="ADAL" clId="{F457E011-D3EF-4543-9F48-4C0884028E33}" dt="2023-10-07T11:06:02.193" v="21560" actId="20577"/>
          <ac:spMkLst>
            <pc:docMk/>
            <pc:sldMk cId="144010050" sldId="320"/>
            <ac:spMk id="2" creationId="{87D5B222-3814-3237-663A-38FF71271956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3" creationId="{AAB699BC-46D2-F580-84B5-86C52F2BAA5E}"/>
          </ac:spMkLst>
        </pc:spChg>
        <pc:spChg chg="add del mod">
          <ac:chgData name="Paweł Smoliński" userId="86aeea19-1e41-4ba1-9d7e-20002284166c" providerId="ADAL" clId="{F457E011-D3EF-4543-9F48-4C0884028E33}" dt="2023-10-07T11:06:57.025" v="21598" actId="478"/>
          <ac:spMkLst>
            <pc:docMk/>
            <pc:sldMk cId="144010050" sldId="320"/>
            <ac:spMk id="11" creationId="{FDC350F5-ABDD-A1F3-D535-1FDA92C25784}"/>
          </ac:spMkLst>
        </pc:spChg>
        <pc:spChg chg="del">
          <ac:chgData name="Paweł Smoliński" userId="86aeea19-1e41-4ba1-9d7e-20002284166c" providerId="ADAL" clId="{F457E011-D3EF-4543-9F48-4C0884028E33}" dt="2023-10-07T11:06:18.213" v="21563" actId="478"/>
          <ac:spMkLst>
            <pc:docMk/>
            <pc:sldMk cId="144010050" sldId="320"/>
            <ac:spMk id="12" creationId="{6FBDECFD-60E5-C048-CC7F-496B9AEB99CA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13" creationId="{CF135E7A-4A30-A826-0F67-84625C88517E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14" creationId="{DD9095B9-D9FC-33A0-DFBF-92A730455D4A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15" creationId="{32C91BD7-AAC4-DD49-3F8A-A03B0C492737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23" creationId="{061B3191-982B-6725-ADC0-F1DC99E8D433}"/>
          </ac:spMkLst>
        </pc:spChg>
        <pc:spChg chg="add mod">
          <ac:chgData name="Paweł Smoliński" userId="86aeea19-1e41-4ba1-9d7e-20002284166c" providerId="ADAL" clId="{F457E011-D3EF-4543-9F48-4C0884028E33}" dt="2023-10-07T11:07:26.069" v="21623" actId="113"/>
          <ac:spMkLst>
            <pc:docMk/>
            <pc:sldMk cId="144010050" sldId="320"/>
            <ac:spMk id="24" creationId="{5492ACBC-51A0-7061-27AE-E2DD7179663F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26" creationId="{CC3F535C-A1F6-C4B0-9CDB-9C7E6F0770EA}"/>
          </ac:spMkLst>
        </pc:spChg>
        <pc:spChg chg="mod">
          <ac:chgData name="Paweł Smoliński" userId="86aeea19-1e41-4ba1-9d7e-20002284166c" providerId="ADAL" clId="{F457E011-D3EF-4543-9F48-4C0884028E33}" dt="2023-10-07T11:06:38.005" v="21594" actId="14100"/>
          <ac:spMkLst>
            <pc:docMk/>
            <pc:sldMk cId="144010050" sldId="320"/>
            <ac:spMk id="27" creationId="{7D009D0C-AC60-A4BA-3A52-1F602F90C5DC}"/>
          </ac:spMkLst>
        </pc:spChg>
        <pc:spChg chg="add del mod">
          <ac:chgData name="Paweł Smoliński" userId="86aeea19-1e41-4ba1-9d7e-20002284166c" providerId="ADAL" clId="{F457E011-D3EF-4543-9F48-4C0884028E33}" dt="2023-10-07T11:06:59.387" v="21599" actId="478"/>
          <ac:spMkLst>
            <pc:docMk/>
            <pc:sldMk cId="144010050" sldId="320"/>
            <ac:spMk id="29" creationId="{834E76B4-4A5E-EB23-8EF3-FACA6CC37CE3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30" creationId="{FE2B90B3-FC88-78D8-268B-92A140415714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32" creationId="{B80A1344-C8A6-579B-878E-CAB78E7ED0DD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33" creationId="{47B03C7B-C4CA-26BB-CB8F-E2DE52794D21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34" creationId="{5F81D7DF-42DC-BD31-A287-BBB1BD544CD0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36" creationId="{BA507325-0553-7C55-89A1-B97411507609}"/>
          </ac:spMkLst>
        </pc:spChg>
        <pc:spChg chg="add mod">
          <ac:chgData name="Paweł Smoliński" userId="86aeea19-1e41-4ba1-9d7e-20002284166c" providerId="ADAL" clId="{F457E011-D3EF-4543-9F48-4C0884028E33}" dt="2023-10-07T11:06:18.541" v="21564"/>
          <ac:spMkLst>
            <pc:docMk/>
            <pc:sldMk cId="144010050" sldId="320"/>
            <ac:spMk id="37" creationId="{A849DA50-41A5-5114-CB14-7B7018403DD8}"/>
          </ac:spMkLst>
        </pc:spChg>
        <pc:spChg chg="add mod">
          <ac:chgData name="Paweł Smoliński" userId="86aeea19-1e41-4ba1-9d7e-20002284166c" providerId="ADAL" clId="{F457E011-D3EF-4543-9F48-4C0884028E33}" dt="2023-10-07T11:07:13.970" v="21622" actId="20577"/>
          <ac:spMkLst>
            <pc:docMk/>
            <pc:sldMk cId="144010050" sldId="320"/>
            <ac:spMk id="39" creationId="{3D2379EB-1EF9-C003-F891-842131C1C405}"/>
          </ac:spMkLst>
        </pc:spChg>
        <pc:cxnChg chg="add mod">
          <ac:chgData name="Paweł Smoliński" userId="86aeea19-1e41-4ba1-9d7e-20002284166c" providerId="ADAL" clId="{F457E011-D3EF-4543-9F48-4C0884028E33}" dt="2023-10-07T11:06:18.541" v="21564"/>
          <ac:cxnSpMkLst>
            <pc:docMk/>
            <pc:sldMk cId="144010050" sldId="320"/>
            <ac:cxnSpMk id="4" creationId="{F78511AC-0D91-FAB7-EE31-DFCDAD61C8DE}"/>
          </ac:cxnSpMkLst>
        </pc:cxnChg>
        <pc:cxnChg chg="add mod">
          <ac:chgData name="Paweł Smoliński" userId="86aeea19-1e41-4ba1-9d7e-20002284166c" providerId="ADAL" clId="{F457E011-D3EF-4543-9F48-4C0884028E33}" dt="2023-10-07T11:06:18.541" v="21564"/>
          <ac:cxnSpMkLst>
            <pc:docMk/>
            <pc:sldMk cId="144010050" sldId="320"/>
            <ac:cxnSpMk id="7" creationId="{893E2E7B-1BC5-8EC9-0357-66BC6B9A8E51}"/>
          </ac:cxnSpMkLst>
        </pc:cxnChg>
        <pc:cxnChg chg="add mod">
          <ac:chgData name="Paweł Smoliński" userId="86aeea19-1e41-4ba1-9d7e-20002284166c" providerId="ADAL" clId="{F457E011-D3EF-4543-9F48-4C0884028E33}" dt="2023-10-07T11:06:18.541" v="21564"/>
          <ac:cxnSpMkLst>
            <pc:docMk/>
            <pc:sldMk cId="144010050" sldId="320"/>
            <ac:cxnSpMk id="9" creationId="{6B8A3461-45D1-8D22-22CA-7A0724D246C7}"/>
          </ac:cxnSpMkLst>
        </pc:cxnChg>
        <pc:cxnChg chg="add mod">
          <ac:chgData name="Paweł Smoliński" userId="86aeea19-1e41-4ba1-9d7e-20002284166c" providerId="ADAL" clId="{F457E011-D3EF-4543-9F48-4C0884028E33}" dt="2023-10-07T11:06:18.541" v="21564"/>
          <ac:cxnSpMkLst>
            <pc:docMk/>
            <pc:sldMk cId="144010050" sldId="320"/>
            <ac:cxnSpMk id="10" creationId="{3621C4F8-84C9-0811-79C1-8667B3A5A8CC}"/>
          </ac:cxnSpMkLst>
        </pc:cxnChg>
        <pc:cxnChg chg="add mod">
          <ac:chgData name="Paweł Smoliński" userId="86aeea19-1e41-4ba1-9d7e-20002284166c" providerId="ADAL" clId="{F457E011-D3EF-4543-9F48-4C0884028E33}" dt="2023-10-07T11:06:18.541" v="21564"/>
          <ac:cxnSpMkLst>
            <pc:docMk/>
            <pc:sldMk cId="144010050" sldId="320"/>
            <ac:cxnSpMk id="20" creationId="{D2F79263-455E-7975-CD5A-7322DB509F0C}"/>
          </ac:cxnSpMkLst>
        </pc:cxnChg>
        <pc:cxnChg chg="add mod">
          <ac:chgData name="Paweł Smoliński" userId="86aeea19-1e41-4ba1-9d7e-20002284166c" providerId="ADAL" clId="{F457E011-D3EF-4543-9F48-4C0884028E33}" dt="2023-10-07T11:07:13.970" v="21622" actId="20577"/>
          <ac:cxnSpMkLst>
            <pc:docMk/>
            <pc:sldMk cId="144010050" sldId="320"/>
            <ac:cxnSpMk id="38" creationId="{88B906AB-449D-FF28-4524-A7490509D91A}"/>
          </ac:cxnSpMkLst>
        </pc:cxnChg>
      </pc:sldChg>
      <pc:sldChg chg="add del">
        <pc:chgData name="Paweł Smoliński" userId="86aeea19-1e41-4ba1-9d7e-20002284166c" providerId="ADAL" clId="{F457E011-D3EF-4543-9F48-4C0884028E33}" dt="2023-10-07T11:05:50.047" v="21535"/>
        <pc:sldMkLst>
          <pc:docMk/>
          <pc:sldMk cId="1576247491" sldId="320"/>
        </pc:sldMkLst>
      </pc:sldChg>
      <pc:sldChg chg="addSp delSp modSp add mod">
        <pc:chgData name="Paweł Smoliński" userId="86aeea19-1e41-4ba1-9d7e-20002284166c" providerId="ADAL" clId="{F457E011-D3EF-4543-9F48-4C0884028E33}" dt="2023-10-07T11:13:11.001" v="22061" actId="1076"/>
        <pc:sldMkLst>
          <pc:docMk/>
          <pc:sldMk cId="420216831" sldId="321"/>
        </pc:sldMkLst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3" creationId="{AAB699BC-46D2-F580-84B5-86C52F2BAA5E}"/>
          </ac:spMkLst>
        </pc:spChg>
        <pc:spChg chg="add del mod">
          <ac:chgData name="Paweł Smoliński" userId="86aeea19-1e41-4ba1-9d7e-20002284166c" providerId="ADAL" clId="{F457E011-D3EF-4543-9F48-4C0884028E33}" dt="2023-10-07T11:11:11.085" v="21747" actId="478"/>
          <ac:spMkLst>
            <pc:docMk/>
            <pc:sldMk cId="420216831" sldId="321"/>
            <ac:spMk id="11" creationId="{C9CEBC9C-DA14-005F-C889-7512A0FDEE2F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13" creationId="{CF135E7A-4A30-A826-0F67-84625C88517E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14" creationId="{DD9095B9-D9FC-33A0-DFBF-92A730455D4A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15" creationId="{32C91BD7-AAC4-DD49-3F8A-A03B0C492737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23" creationId="{061B3191-982B-6725-ADC0-F1DC99E8D433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24" creationId="{5492ACBC-51A0-7061-27AE-E2DD7179663F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26" creationId="{CC3F535C-A1F6-C4B0-9CDB-9C7E6F0770EA}"/>
          </ac:spMkLst>
        </pc:spChg>
        <pc:spChg chg="add del mod">
          <ac:chgData name="Paweł Smoliński" userId="86aeea19-1e41-4ba1-9d7e-20002284166c" providerId="ADAL" clId="{F457E011-D3EF-4543-9F48-4C0884028E33}" dt="2023-10-07T11:11:09.272" v="21746"/>
          <ac:spMkLst>
            <pc:docMk/>
            <pc:sldMk cId="420216831" sldId="321"/>
            <ac:spMk id="29" creationId="{595393FA-785A-8D45-2035-022A6BDC6B11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30" creationId="{FE2B90B3-FC88-78D8-268B-92A140415714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32" creationId="{B80A1344-C8A6-579B-878E-CAB78E7ED0DD}"/>
          </ac:spMkLst>
        </pc:spChg>
        <pc:spChg chg="del">
          <ac:chgData name="Paweł Smoliński" userId="86aeea19-1e41-4ba1-9d7e-20002284166c" providerId="ADAL" clId="{F457E011-D3EF-4543-9F48-4C0884028E33}" dt="2023-10-07T11:08:03.694" v="21626" actId="478"/>
          <ac:spMkLst>
            <pc:docMk/>
            <pc:sldMk cId="420216831" sldId="321"/>
            <ac:spMk id="33" creationId="{47B03C7B-C4CA-26BB-CB8F-E2DE52794D21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34" creationId="{5F81D7DF-42DC-BD31-A287-BBB1BD544CD0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36" creationId="{BA507325-0553-7C55-89A1-B97411507609}"/>
          </ac:spMkLst>
        </pc:spChg>
        <pc:spChg chg="del">
          <ac:chgData name="Paweł Smoliński" userId="86aeea19-1e41-4ba1-9d7e-20002284166c" providerId="ADAL" clId="{F457E011-D3EF-4543-9F48-4C0884028E33}" dt="2023-10-07T11:08:00.162" v="21625" actId="478"/>
          <ac:spMkLst>
            <pc:docMk/>
            <pc:sldMk cId="420216831" sldId="321"/>
            <ac:spMk id="37" creationId="{A849DA50-41A5-5114-CB14-7B7018403DD8}"/>
          </ac:spMkLst>
        </pc:spChg>
        <pc:spChg chg="del">
          <ac:chgData name="Paweł Smoliński" userId="86aeea19-1e41-4ba1-9d7e-20002284166c" providerId="ADAL" clId="{F457E011-D3EF-4543-9F48-4C0884028E33}" dt="2023-10-07T11:08:04.804" v="21627" actId="478"/>
          <ac:spMkLst>
            <pc:docMk/>
            <pc:sldMk cId="420216831" sldId="321"/>
            <ac:spMk id="39" creationId="{3D2379EB-1EF9-C003-F891-842131C1C405}"/>
          </ac:spMkLst>
        </pc:spChg>
        <pc:spChg chg="add del mod">
          <ac:chgData name="Paweł Smoliński" userId="86aeea19-1e41-4ba1-9d7e-20002284166c" providerId="ADAL" clId="{F457E011-D3EF-4543-9F48-4C0884028E33}" dt="2023-10-07T11:11:09.272" v="21746"/>
          <ac:spMkLst>
            <pc:docMk/>
            <pc:sldMk cId="420216831" sldId="321"/>
            <ac:spMk id="40" creationId="{1942C5C9-5DA5-3C07-35F2-F90BED3BDBAE}"/>
          </ac:spMkLst>
        </pc:spChg>
        <pc:spChg chg="add del mod">
          <ac:chgData name="Paweł Smoliński" userId="86aeea19-1e41-4ba1-9d7e-20002284166c" providerId="ADAL" clId="{F457E011-D3EF-4543-9F48-4C0884028E33}" dt="2023-10-07T11:11:09.272" v="21746"/>
          <ac:spMkLst>
            <pc:docMk/>
            <pc:sldMk cId="420216831" sldId="321"/>
            <ac:spMk id="41" creationId="{5456DD3E-733C-9A02-04F2-FE914654D493}"/>
          </ac:spMkLst>
        </pc:spChg>
        <pc:spChg chg="add mod">
          <ac:chgData name="Paweł Smoliński" userId="86aeea19-1e41-4ba1-9d7e-20002284166c" providerId="ADAL" clId="{F457E011-D3EF-4543-9F48-4C0884028E33}" dt="2023-10-07T11:11:15.868" v="21772" actId="1036"/>
          <ac:spMkLst>
            <pc:docMk/>
            <pc:sldMk cId="420216831" sldId="321"/>
            <ac:spMk id="45" creationId="{6BC052C9-F0F8-4117-2DFA-3D6A670BBEA3}"/>
          </ac:spMkLst>
        </pc:spChg>
        <pc:spChg chg="add mod">
          <ac:chgData name="Paweł Smoliński" userId="86aeea19-1e41-4ba1-9d7e-20002284166c" providerId="ADAL" clId="{F457E011-D3EF-4543-9F48-4C0884028E33}" dt="2023-10-07T11:12:39.549" v="21940" actId="20577"/>
          <ac:spMkLst>
            <pc:docMk/>
            <pc:sldMk cId="420216831" sldId="321"/>
            <ac:spMk id="46" creationId="{1A148823-A7B9-2F85-3671-5E629CA4DF31}"/>
          </ac:spMkLst>
        </pc:spChg>
        <pc:spChg chg="add mod">
          <ac:chgData name="Paweł Smoliński" userId="86aeea19-1e41-4ba1-9d7e-20002284166c" providerId="ADAL" clId="{F457E011-D3EF-4543-9F48-4C0884028E33}" dt="2023-10-07T11:13:11.001" v="22061" actId="1076"/>
          <ac:spMkLst>
            <pc:docMk/>
            <pc:sldMk cId="420216831" sldId="321"/>
            <ac:spMk id="47" creationId="{D934840D-254C-789F-476D-29F703EBD427}"/>
          </ac:spMkLst>
        </pc:spChg>
        <pc:picChg chg="add del mod">
          <ac:chgData name="Paweł Smoliński" userId="86aeea19-1e41-4ba1-9d7e-20002284166c" providerId="ADAL" clId="{F457E011-D3EF-4543-9F48-4C0884028E33}" dt="2023-10-07T11:11:09.272" v="21746"/>
          <ac:picMkLst>
            <pc:docMk/>
            <pc:sldMk cId="420216831" sldId="321"/>
            <ac:picMk id="12" creationId="{55F71531-6B02-8D61-B124-3F3F1F37C9D6}"/>
          </ac:picMkLst>
        </pc:picChg>
        <pc:picChg chg="add del mod">
          <ac:chgData name="Paweł Smoliński" userId="86aeea19-1e41-4ba1-9d7e-20002284166c" providerId="ADAL" clId="{F457E011-D3EF-4543-9F48-4C0884028E33}" dt="2023-10-07T11:11:09.272" v="21746"/>
          <ac:picMkLst>
            <pc:docMk/>
            <pc:sldMk cId="420216831" sldId="321"/>
            <ac:picMk id="42" creationId="{5D171646-98FC-72A8-F4B4-637B297B1804}"/>
          </ac:picMkLst>
        </pc:picChg>
        <pc:picChg chg="add del mod">
          <ac:chgData name="Paweł Smoliński" userId="86aeea19-1e41-4ba1-9d7e-20002284166c" providerId="ADAL" clId="{F457E011-D3EF-4543-9F48-4C0884028E33}" dt="2023-10-07T11:11:09.272" v="21746"/>
          <ac:picMkLst>
            <pc:docMk/>
            <pc:sldMk cId="420216831" sldId="321"/>
            <ac:picMk id="43" creationId="{F24AB9F9-1419-3AD0-673C-8D88F07947C8}"/>
          </ac:picMkLst>
        </pc:picChg>
        <pc:picChg chg="add mod">
          <ac:chgData name="Paweł Smoliński" userId="86aeea19-1e41-4ba1-9d7e-20002284166c" providerId="ADAL" clId="{F457E011-D3EF-4543-9F48-4C0884028E33}" dt="2023-10-07T11:11:15.868" v="21772" actId="1036"/>
          <ac:picMkLst>
            <pc:docMk/>
            <pc:sldMk cId="420216831" sldId="321"/>
            <ac:picMk id="44" creationId="{B24B4F57-0E3F-D5AB-BFF6-EB1E61EFCD3F}"/>
          </ac:picMkLst>
        </pc:picChg>
        <pc:picChg chg="add mod">
          <ac:chgData name="Paweł Smoliński" userId="86aeea19-1e41-4ba1-9d7e-20002284166c" providerId="ADAL" clId="{F457E011-D3EF-4543-9F48-4C0884028E33}" dt="2023-10-07T11:11:15.868" v="21772" actId="1036"/>
          <ac:picMkLst>
            <pc:docMk/>
            <pc:sldMk cId="420216831" sldId="321"/>
            <ac:picMk id="48" creationId="{6D2BEAFD-3022-54BB-4B5A-03E49FFA86CA}"/>
          </ac:picMkLst>
        </pc:picChg>
        <pc:picChg chg="add mod">
          <ac:chgData name="Paweł Smoliński" userId="86aeea19-1e41-4ba1-9d7e-20002284166c" providerId="ADAL" clId="{F457E011-D3EF-4543-9F48-4C0884028E33}" dt="2023-10-07T11:11:15.868" v="21772" actId="1036"/>
          <ac:picMkLst>
            <pc:docMk/>
            <pc:sldMk cId="420216831" sldId="321"/>
            <ac:picMk id="49" creationId="{B00CCD15-EDB9-8C21-0073-95F1A6868DAD}"/>
          </ac:picMkLst>
        </pc:picChg>
        <pc:cxnChg chg="del mod">
          <ac:chgData name="Paweł Smoliński" userId="86aeea19-1e41-4ba1-9d7e-20002284166c" providerId="ADAL" clId="{F457E011-D3EF-4543-9F48-4C0884028E33}" dt="2023-10-07T11:08:00.162" v="21625" actId="478"/>
          <ac:cxnSpMkLst>
            <pc:docMk/>
            <pc:sldMk cId="420216831" sldId="321"/>
            <ac:cxnSpMk id="4" creationId="{F78511AC-0D91-FAB7-EE31-DFCDAD61C8DE}"/>
          </ac:cxnSpMkLst>
        </pc:cxnChg>
        <pc:cxnChg chg="del mod">
          <ac:chgData name="Paweł Smoliński" userId="86aeea19-1e41-4ba1-9d7e-20002284166c" providerId="ADAL" clId="{F457E011-D3EF-4543-9F48-4C0884028E33}" dt="2023-10-07T11:08:00.162" v="21625" actId="478"/>
          <ac:cxnSpMkLst>
            <pc:docMk/>
            <pc:sldMk cId="420216831" sldId="321"/>
            <ac:cxnSpMk id="7" creationId="{893E2E7B-1BC5-8EC9-0357-66BC6B9A8E51}"/>
          </ac:cxnSpMkLst>
        </pc:cxnChg>
        <pc:cxnChg chg="del mod">
          <ac:chgData name="Paweł Smoliński" userId="86aeea19-1e41-4ba1-9d7e-20002284166c" providerId="ADAL" clId="{F457E011-D3EF-4543-9F48-4C0884028E33}" dt="2023-10-07T11:08:00.162" v="21625" actId="478"/>
          <ac:cxnSpMkLst>
            <pc:docMk/>
            <pc:sldMk cId="420216831" sldId="321"/>
            <ac:cxnSpMk id="9" creationId="{6B8A3461-45D1-8D22-22CA-7A0724D246C7}"/>
          </ac:cxnSpMkLst>
        </pc:cxnChg>
        <pc:cxnChg chg="del mod">
          <ac:chgData name="Paweł Smoliński" userId="86aeea19-1e41-4ba1-9d7e-20002284166c" providerId="ADAL" clId="{F457E011-D3EF-4543-9F48-4C0884028E33}" dt="2023-10-07T11:08:00.162" v="21625" actId="478"/>
          <ac:cxnSpMkLst>
            <pc:docMk/>
            <pc:sldMk cId="420216831" sldId="321"/>
            <ac:cxnSpMk id="10" creationId="{3621C4F8-84C9-0811-79C1-8667B3A5A8CC}"/>
          </ac:cxnSpMkLst>
        </pc:cxnChg>
        <pc:cxnChg chg="del mod">
          <ac:chgData name="Paweł Smoliński" userId="86aeea19-1e41-4ba1-9d7e-20002284166c" providerId="ADAL" clId="{F457E011-D3EF-4543-9F48-4C0884028E33}" dt="2023-10-07T11:08:00.162" v="21625" actId="478"/>
          <ac:cxnSpMkLst>
            <pc:docMk/>
            <pc:sldMk cId="420216831" sldId="321"/>
            <ac:cxnSpMk id="20" creationId="{D2F79263-455E-7975-CD5A-7322DB509F0C}"/>
          </ac:cxnSpMkLst>
        </pc:cxnChg>
        <pc:cxnChg chg="del mod">
          <ac:chgData name="Paweł Smoliński" userId="86aeea19-1e41-4ba1-9d7e-20002284166c" providerId="ADAL" clId="{F457E011-D3EF-4543-9F48-4C0884028E33}" dt="2023-10-07T11:08:00.162" v="21625" actId="478"/>
          <ac:cxnSpMkLst>
            <pc:docMk/>
            <pc:sldMk cId="420216831" sldId="321"/>
            <ac:cxnSpMk id="38" creationId="{88B906AB-449D-FF28-4524-A7490509D91A}"/>
          </ac:cxnSpMkLst>
        </pc:cxnChg>
      </pc:sldChg>
      <pc:sldChg chg="addSp delSp modSp add mod">
        <pc:chgData name="Paweł Smoliński" userId="86aeea19-1e41-4ba1-9d7e-20002284166c" providerId="ADAL" clId="{F457E011-D3EF-4543-9F48-4C0884028E33}" dt="2023-10-07T11:51:14.645" v="22354" actId="20577"/>
        <pc:sldMkLst>
          <pc:docMk/>
          <pc:sldMk cId="374009902" sldId="322"/>
        </pc:sldMkLst>
        <pc:spChg chg="del">
          <ac:chgData name="Paweł Smoliński" userId="86aeea19-1e41-4ba1-9d7e-20002284166c" providerId="ADAL" clId="{F457E011-D3EF-4543-9F48-4C0884028E33}" dt="2023-10-07T11:47:09.880" v="22063" actId="478"/>
          <ac:spMkLst>
            <pc:docMk/>
            <pc:sldMk cId="374009902" sldId="322"/>
            <ac:spMk id="45" creationId="{6BC052C9-F0F8-4117-2DFA-3D6A670BBEA3}"/>
          </ac:spMkLst>
        </pc:spChg>
        <pc:spChg chg="del">
          <ac:chgData name="Paweł Smoliński" userId="86aeea19-1e41-4ba1-9d7e-20002284166c" providerId="ADAL" clId="{F457E011-D3EF-4543-9F48-4C0884028E33}" dt="2023-10-07T11:47:09.880" v="22063" actId="478"/>
          <ac:spMkLst>
            <pc:docMk/>
            <pc:sldMk cId="374009902" sldId="322"/>
            <ac:spMk id="46" creationId="{1A148823-A7B9-2F85-3671-5E629CA4DF31}"/>
          </ac:spMkLst>
        </pc:spChg>
        <pc:spChg chg="del">
          <ac:chgData name="Paweł Smoliński" userId="86aeea19-1e41-4ba1-9d7e-20002284166c" providerId="ADAL" clId="{F457E011-D3EF-4543-9F48-4C0884028E33}" dt="2023-10-07T11:47:09.880" v="22063" actId="478"/>
          <ac:spMkLst>
            <pc:docMk/>
            <pc:sldMk cId="374009902" sldId="322"/>
            <ac:spMk id="47" creationId="{D934840D-254C-789F-476D-29F703EBD427}"/>
          </ac:spMkLst>
        </pc:spChg>
        <pc:graphicFrameChg chg="add mod modGraphic">
          <ac:chgData name="Paweł Smoliński" userId="86aeea19-1e41-4ba1-9d7e-20002284166c" providerId="ADAL" clId="{F457E011-D3EF-4543-9F48-4C0884028E33}" dt="2023-10-07T11:51:14.645" v="22354" actId="20577"/>
          <ac:graphicFrameMkLst>
            <pc:docMk/>
            <pc:sldMk cId="374009902" sldId="322"/>
            <ac:graphicFrameMk id="3" creationId="{EA68D43D-7A73-4DBE-0418-F4398D9F907C}"/>
          </ac:graphicFrameMkLst>
        </pc:graphicFrameChg>
        <pc:picChg chg="del">
          <ac:chgData name="Paweł Smoliński" userId="86aeea19-1e41-4ba1-9d7e-20002284166c" providerId="ADAL" clId="{F457E011-D3EF-4543-9F48-4C0884028E33}" dt="2023-10-07T11:47:11.707" v="22064" actId="478"/>
          <ac:picMkLst>
            <pc:docMk/>
            <pc:sldMk cId="374009902" sldId="322"/>
            <ac:picMk id="44" creationId="{B24B4F57-0E3F-D5AB-BFF6-EB1E61EFCD3F}"/>
          </ac:picMkLst>
        </pc:picChg>
        <pc:picChg chg="del">
          <ac:chgData name="Paweł Smoliński" userId="86aeea19-1e41-4ba1-9d7e-20002284166c" providerId="ADAL" clId="{F457E011-D3EF-4543-9F48-4C0884028E33}" dt="2023-10-07T11:47:09.880" v="22063" actId="478"/>
          <ac:picMkLst>
            <pc:docMk/>
            <pc:sldMk cId="374009902" sldId="322"/>
            <ac:picMk id="48" creationId="{6D2BEAFD-3022-54BB-4B5A-03E49FFA86CA}"/>
          </ac:picMkLst>
        </pc:picChg>
        <pc:picChg chg="del">
          <ac:chgData name="Paweł Smoliński" userId="86aeea19-1e41-4ba1-9d7e-20002284166c" providerId="ADAL" clId="{F457E011-D3EF-4543-9F48-4C0884028E33}" dt="2023-10-07T11:47:09.880" v="22063" actId="478"/>
          <ac:picMkLst>
            <pc:docMk/>
            <pc:sldMk cId="374009902" sldId="322"/>
            <ac:picMk id="49" creationId="{B00CCD15-EDB9-8C21-0073-95F1A6868DAD}"/>
          </ac:picMkLst>
        </pc:picChg>
      </pc:sldChg>
      <pc:sldChg chg="addSp delSp modSp add mod ord delAnim modAnim">
        <pc:chgData name="Paweł Smoliński" userId="86aeea19-1e41-4ba1-9d7e-20002284166c" providerId="ADAL" clId="{F457E011-D3EF-4543-9F48-4C0884028E33}" dt="2023-10-17T11:06:20.358" v="22563"/>
        <pc:sldMkLst>
          <pc:docMk/>
          <pc:sldMk cId="770216431" sldId="323"/>
        </pc:sldMkLst>
        <pc:spChg chg="mod">
          <ac:chgData name="Paweł Smoliński" userId="86aeea19-1e41-4ba1-9d7e-20002284166c" providerId="ADAL" clId="{F457E011-D3EF-4543-9F48-4C0884028E33}" dt="2023-10-13T08:31:57.815" v="22380" actId="20577"/>
          <ac:spMkLst>
            <pc:docMk/>
            <pc:sldMk cId="770216431" sldId="323"/>
            <ac:spMk id="2" creationId="{21E81540-D670-6713-4180-77CE41194BF6}"/>
          </ac:spMkLst>
        </pc:spChg>
        <pc:spChg chg="add del mod">
          <ac:chgData name="Paweł Smoliński" userId="86aeea19-1e41-4ba1-9d7e-20002284166c" providerId="ADAL" clId="{F457E011-D3EF-4543-9F48-4C0884028E33}" dt="2023-10-17T10:51:11.826" v="22428"/>
          <ac:spMkLst>
            <pc:docMk/>
            <pc:sldMk cId="770216431" sldId="323"/>
            <ac:spMk id="3" creationId="{1A4A27D0-F4E1-0FC7-38E1-9B00675E9852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3" creationId="{4965208F-D1C6-5575-E759-D8301F8DC2AF}"/>
          </ac:spMkLst>
        </pc:spChg>
        <pc:spChg chg="add del mod">
          <ac:chgData name="Paweł Smoliński" userId="86aeea19-1e41-4ba1-9d7e-20002284166c" providerId="ADAL" clId="{F457E011-D3EF-4543-9F48-4C0884028E33}" dt="2023-10-17T10:51:11.826" v="22428"/>
          <ac:spMkLst>
            <pc:docMk/>
            <pc:sldMk cId="770216431" sldId="323"/>
            <ac:spMk id="4" creationId="{D3CFBFC8-1151-2215-A8D5-80A1A6D00994}"/>
          </ac:spMkLst>
        </pc:spChg>
        <pc:spChg chg="add del mod">
          <ac:chgData name="Paweł Smoliński" userId="86aeea19-1e41-4ba1-9d7e-20002284166c" providerId="ADAL" clId="{F457E011-D3EF-4543-9F48-4C0884028E33}" dt="2023-10-17T10:53:04.762" v="22441" actId="478"/>
          <ac:spMkLst>
            <pc:docMk/>
            <pc:sldMk cId="770216431" sldId="323"/>
            <ac:spMk id="5" creationId="{BC19E9D1-B5A8-807E-6862-F34ED459F5A9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5" creationId="{EC7CF18F-3DF4-3968-8C95-D288257C5B50}"/>
          </ac:spMkLst>
        </pc:spChg>
        <pc:spChg chg="add mod">
          <ac:chgData name="Paweł Smoliński" userId="86aeea19-1e41-4ba1-9d7e-20002284166c" providerId="ADAL" clId="{F457E011-D3EF-4543-9F48-4C0884028E33}" dt="2023-10-17T10:55:08.022" v="22459" actId="1076"/>
          <ac:spMkLst>
            <pc:docMk/>
            <pc:sldMk cId="770216431" sldId="323"/>
            <ac:spMk id="6" creationId="{3E051918-6ABB-6B74-7A16-F0EBF6E068F1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6" creationId="{E12DB7DD-3AF5-76ED-31E9-D628A4F88E49}"/>
          </ac:spMkLst>
        </pc:spChg>
        <pc:spChg chg="add mod ord">
          <ac:chgData name="Paweł Smoliński" userId="86aeea19-1e41-4ba1-9d7e-20002284166c" providerId="ADAL" clId="{F457E011-D3EF-4543-9F48-4C0884028E33}" dt="2023-10-17T10:55:04.771" v="22458" actId="1076"/>
          <ac:spMkLst>
            <pc:docMk/>
            <pc:sldMk cId="770216431" sldId="323"/>
            <ac:spMk id="7" creationId="{30786F54-6B8D-B476-4EFF-3F10CA5393A3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7" creationId="{A5FD3A90-02D7-8945-C399-2C0953DA4950}"/>
          </ac:spMkLst>
        </pc:spChg>
        <pc:spChg chg="add mod ord">
          <ac:chgData name="Paweł Smoliński" userId="86aeea19-1e41-4ba1-9d7e-20002284166c" providerId="ADAL" clId="{F457E011-D3EF-4543-9F48-4C0884028E33}" dt="2023-10-17T10:56:31.109" v="22469" actId="167"/>
          <ac:spMkLst>
            <pc:docMk/>
            <pc:sldMk cId="770216431" sldId="323"/>
            <ac:spMk id="8" creationId="{520293C6-39D2-045A-E72C-FA8DBDEEF18A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8" creationId="{CCC87E28-A988-F817-C5D9-38552378D2BA}"/>
          </ac:spMkLst>
        </pc:spChg>
        <pc:spChg chg="add mod">
          <ac:chgData name="Paweł Smoliński" userId="86aeea19-1e41-4ba1-9d7e-20002284166c" providerId="ADAL" clId="{F457E011-D3EF-4543-9F48-4C0884028E33}" dt="2023-10-17T10:56:56.489" v="22474" actId="1076"/>
          <ac:spMkLst>
            <pc:docMk/>
            <pc:sldMk cId="770216431" sldId="323"/>
            <ac:spMk id="9" creationId="{95F495EF-018F-1433-0313-D63014B7DF15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9" creationId="{F3E54E01-E7EA-13C0-0CAA-E0A485B58D99}"/>
          </ac:spMkLst>
        </pc:spChg>
        <pc:spChg chg="add mod">
          <ac:chgData name="Paweł Smoliński" userId="86aeea19-1e41-4ba1-9d7e-20002284166c" providerId="ADAL" clId="{F457E011-D3EF-4543-9F48-4C0884028E33}" dt="2023-10-17T10:57:26.935" v="22481" actId="1076"/>
          <ac:spMkLst>
            <pc:docMk/>
            <pc:sldMk cId="770216431" sldId="323"/>
            <ac:spMk id="10" creationId="{717DC9A1-1CB0-08D5-99E3-C39A58CF9142}"/>
          </ac:spMkLst>
        </pc:spChg>
        <pc:spChg chg="del">
          <ac:chgData name="Paweł Smoliński" userId="86aeea19-1e41-4ba1-9d7e-20002284166c" providerId="ADAL" clId="{F457E011-D3EF-4543-9F48-4C0884028E33}" dt="2023-10-17T10:54:59.254" v="22456" actId="478"/>
          <ac:spMkLst>
            <pc:docMk/>
            <pc:sldMk cId="770216431" sldId="323"/>
            <ac:spMk id="11" creationId="{5CDA07C5-54E0-0496-3DC6-1C3A30D7CD9D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12" creationId="{C12477D0-06D7-4044-A1FC-8CF913B40B53}"/>
          </ac:spMkLst>
        </pc:spChg>
        <pc:spChg chg="add mod">
          <ac:chgData name="Paweł Smoliński" userId="86aeea19-1e41-4ba1-9d7e-20002284166c" providerId="ADAL" clId="{F457E011-D3EF-4543-9F48-4C0884028E33}" dt="2023-10-17T10:57:24.607" v="22480" actId="1076"/>
          <ac:spMkLst>
            <pc:docMk/>
            <pc:sldMk cId="770216431" sldId="323"/>
            <ac:spMk id="12" creationId="{C969959A-FDD0-98ED-C693-25F9E56042F9}"/>
          </ac:spMkLst>
        </pc:spChg>
        <pc:spChg chg="add del">
          <ac:chgData name="Paweł Smoliński" userId="86aeea19-1e41-4ba1-9d7e-20002284166c" providerId="ADAL" clId="{F457E011-D3EF-4543-9F48-4C0884028E33}" dt="2023-10-17T10:55:58.533" v="22464" actId="21"/>
          <ac:spMkLst>
            <pc:docMk/>
            <pc:sldMk cId="770216431" sldId="323"/>
            <ac:spMk id="13" creationId="{68DB0756-A5F1-E68C-9721-F6B48DC0BC12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13" creationId="{CF75F6E9-FD0A-8AC8-B8A3-DB9801551AB9}"/>
          </ac:spMkLst>
        </pc:spChg>
        <pc:spChg chg="del mod">
          <ac:chgData name="Paweł Smoliński" userId="86aeea19-1e41-4ba1-9d7e-20002284166c" providerId="ADAL" clId="{F457E011-D3EF-4543-9F48-4C0884028E33}" dt="2023-10-17T10:54:58.551" v="22455" actId="478"/>
          <ac:spMkLst>
            <pc:docMk/>
            <pc:sldMk cId="770216431" sldId="323"/>
            <ac:spMk id="14" creationId="{4311F822-18D9-34E6-C855-0F16D45E7C3E}"/>
          </ac:spMkLst>
        </pc:spChg>
        <pc:spChg chg="del">
          <ac:chgData name="Paweł Smoliński" userId="86aeea19-1e41-4ba1-9d7e-20002284166c" providerId="ADAL" clId="{F457E011-D3EF-4543-9F48-4C0884028E33}" dt="2023-10-17T10:50:34.678" v="22423" actId="478"/>
          <ac:spMkLst>
            <pc:docMk/>
            <pc:sldMk cId="770216431" sldId="323"/>
            <ac:spMk id="15" creationId="{3F750B20-7C24-6C9A-6AE0-52681BA4BE33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16" creationId="{20FE6579-889D-B0DB-BC59-9FC96A8CDD04}"/>
          </ac:spMkLst>
        </pc:spChg>
        <pc:spChg chg="del">
          <ac:chgData name="Paweł Smoliński" userId="86aeea19-1e41-4ba1-9d7e-20002284166c" providerId="ADAL" clId="{F457E011-D3EF-4543-9F48-4C0884028E33}" dt="2023-10-17T10:50:33.709" v="22422" actId="478"/>
          <ac:spMkLst>
            <pc:docMk/>
            <pc:sldMk cId="770216431" sldId="323"/>
            <ac:spMk id="16" creationId="{F480AFE1-8661-DD13-25A1-1A8F772301C9}"/>
          </ac:spMkLst>
        </pc:spChg>
        <pc:spChg chg="add del mod">
          <ac:chgData name="Paweł Smoliński" userId="86aeea19-1e41-4ba1-9d7e-20002284166c" providerId="ADAL" clId="{F457E011-D3EF-4543-9F48-4C0884028E33}" dt="2023-10-17T10:57:46.799" v="22484" actId="478"/>
          <ac:spMkLst>
            <pc:docMk/>
            <pc:sldMk cId="770216431" sldId="323"/>
            <ac:spMk id="17" creationId="{7182FF05-FC25-BADC-3022-8BD6025C6345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17" creationId="{89A2C608-0E9E-8D81-0FE5-3B3B53995D9A}"/>
          </ac:spMkLst>
        </pc:spChg>
        <pc:spChg chg="add mod">
          <ac:chgData name="Paweł Smoliński" userId="86aeea19-1e41-4ba1-9d7e-20002284166c" providerId="ADAL" clId="{F457E011-D3EF-4543-9F48-4C0884028E33}" dt="2023-10-17T10:58:59.866" v="22494" actId="1076"/>
          <ac:spMkLst>
            <pc:docMk/>
            <pc:sldMk cId="770216431" sldId="323"/>
            <ac:spMk id="18" creationId="{73DA9251-9DCB-F8D6-52B4-A5625E4854FA}"/>
          </ac:spMkLst>
        </pc:spChg>
        <pc:spChg chg="add mod">
          <ac:chgData name="Paweł Smoliński" userId="86aeea19-1e41-4ba1-9d7e-20002284166c" providerId="ADAL" clId="{F457E011-D3EF-4543-9F48-4C0884028E33}" dt="2023-10-17T11:01:49.166" v="22519" actId="1076"/>
          <ac:spMkLst>
            <pc:docMk/>
            <pc:sldMk cId="770216431" sldId="323"/>
            <ac:spMk id="19" creationId="{89B8FF87-4D73-8EB0-528F-E13673FBA7BF}"/>
          </ac:spMkLst>
        </pc:spChg>
        <pc:spChg chg="add del mod">
          <ac:chgData name="Paweł Smoliński" userId="86aeea19-1e41-4ba1-9d7e-20002284166c" providerId="ADAL" clId="{F457E011-D3EF-4543-9F48-4C0884028E33}" dt="2023-10-13T08:31:52.481" v="22376" actId="478"/>
          <ac:spMkLst>
            <pc:docMk/>
            <pc:sldMk cId="770216431" sldId="323"/>
            <ac:spMk id="20" creationId="{90035AB6-AA00-2DA4-F1F8-17820E0BDBAA}"/>
          </ac:spMkLst>
        </pc:spChg>
        <pc:spChg chg="add mod">
          <ac:chgData name="Paweł Smoliński" userId="86aeea19-1e41-4ba1-9d7e-20002284166c" providerId="ADAL" clId="{F457E011-D3EF-4543-9F48-4C0884028E33}" dt="2023-10-17T11:01:49.166" v="22519" actId="1076"/>
          <ac:spMkLst>
            <pc:docMk/>
            <pc:sldMk cId="770216431" sldId="323"/>
            <ac:spMk id="20" creationId="{D1230381-F622-DB02-76DF-2528A8A94E77}"/>
          </ac:spMkLst>
        </pc:spChg>
        <pc:spChg chg="add mod">
          <ac:chgData name="Paweł Smoliński" userId="86aeea19-1e41-4ba1-9d7e-20002284166c" providerId="ADAL" clId="{F457E011-D3EF-4543-9F48-4C0884028E33}" dt="2023-10-17T11:01:49.166" v="22519" actId="1076"/>
          <ac:spMkLst>
            <pc:docMk/>
            <pc:sldMk cId="770216431" sldId="323"/>
            <ac:spMk id="21" creationId="{18A9B569-6983-E0D8-0E9F-D138E9C838FF}"/>
          </ac:spMkLst>
        </pc:spChg>
        <pc:spChg chg="add del mod">
          <ac:chgData name="Paweł Smoliński" userId="86aeea19-1e41-4ba1-9d7e-20002284166c" providerId="ADAL" clId="{F457E011-D3EF-4543-9F48-4C0884028E33}" dt="2023-10-13T08:35:52.875" v="22402" actId="478"/>
          <ac:spMkLst>
            <pc:docMk/>
            <pc:sldMk cId="770216431" sldId="323"/>
            <ac:spMk id="21" creationId="{DF51D630-7D26-2DA7-D713-50DABFB8E1FD}"/>
          </ac:spMkLst>
        </pc:spChg>
        <pc:spChg chg="add del mod">
          <ac:chgData name="Paweł Smoliński" userId="86aeea19-1e41-4ba1-9d7e-20002284166c" providerId="ADAL" clId="{F457E011-D3EF-4543-9F48-4C0884028E33}" dt="2023-10-13T08:35:51.469" v="22401" actId="478"/>
          <ac:spMkLst>
            <pc:docMk/>
            <pc:sldMk cId="770216431" sldId="323"/>
            <ac:spMk id="22" creationId="{19FB92AE-89BD-5EFF-7958-CCF6B7DABDAC}"/>
          </ac:spMkLst>
        </pc:spChg>
        <pc:spChg chg="add mod">
          <ac:chgData name="Paweł Smoliński" userId="86aeea19-1e41-4ba1-9d7e-20002284166c" providerId="ADAL" clId="{F457E011-D3EF-4543-9F48-4C0884028E33}" dt="2023-10-17T11:01:49.166" v="22519" actId="1076"/>
          <ac:spMkLst>
            <pc:docMk/>
            <pc:sldMk cId="770216431" sldId="323"/>
            <ac:spMk id="22" creationId="{2B2CBBC0-9AB0-0353-B9DA-34BC8BB60A8C}"/>
          </ac:spMkLst>
        </pc:spChg>
        <pc:spChg chg="add mod">
          <ac:chgData name="Paweł Smoliński" userId="86aeea19-1e41-4ba1-9d7e-20002284166c" providerId="ADAL" clId="{F457E011-D3EF-4543-9F48-4C0884028E33}" dt="2023-10-17T11:01:49.166" v="22519" actId="1076"/>
          <ac:spMkLst>
            <pc:docMk/>
            <pc:sldMk cId="770216431" sldId="323"/>
            <ac:spMk id="23" creationId="{BF540597-395F-5FE1-99BB-D088FE6BD37F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23" creationId="{DD669577-D0D4-740A-E357-580F32EADF85}"/>
          </ac:spMkLst>
        </pc:spChg>
        <pc:spChg chg="add mod">
          <ac:chgData name="Paweł Smoliński" userId="86aeea19-1e41-4ba1-9d7e-20002284166c" providerId="ADAL" clId="{F457E011-D3EF-4543-9F48-4C0884028E33}" dt="2023-10-17T11:01:49.166" v="22519" actId="1076"/>
          <ac:spMkLst>
            <pc:docMk/>
            <pc:sldMk cId="770216431" sldId="323"/>
            <ac:spMk id="24" creationId="{30B0DF98-DBC5-4656-2321-C9C7FDF613C0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24" creationId="{AB163A38-5415-5814-72C7-DC2979C395F6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25" creationId="{022E3EF8-1E24-688D-DE84-80F210D8B32A}"/>
          </ac:spMkLst>
        </pc:spChg>
        <pc:spChg chg="add mod">
          <ac:chgData name="Paweł Smoliński" userId="86aeea19-1e41-4ba1-9d7e-20002284166c" providerId="ADAL" clId="{F457E011-D3EF-4543-9F48-4C0884028E33}" dt="2023-10-17T11:01:49.166" v="22519" actId="1076"/>
          <ac:spMkLst>
            <pc:docMk/>
            <pc:sldMk cId="770216431" sldId="323"/>
            <ac:spMk id="25" creationId="{B394DDC9-3A34-A77F-B63A-FF51815DD977}"/>
          </ac:spMkLst>
        </pc:spChg>
        <pc:spChg chg="add mod ord">
          <ac:chgData name="Paweł Smoliński" userId="86aeea19-1e41-4ba1-9d7e-20002284166c" providerId="ADAL" clId="{F457E011-D3EF-4543-9F48-4C0884028E33}" dt="2023-10-17T11:01:49.166" v="22519" actId="1076"/>
          <ac:spMkLst>
            <pc:docMk/>
            <pc:sldMk cId="770216431" sldId="323"/>
            <ac:spMk id="26" creationId="{D13622E6-97DA-E702-6A2B-C55131128EF8}"/>
          </ac:spMkLst>
        </pc:spChg>
        <pc:spChg chg="add mod">
          <ac:chgData name="Paweł Smoliński" userId="86aeea19-1e41-4ba1-9d7e-20002284166c" providerId="ADAL" clId="{F457E011-D3EF-4543-9F48-4C0884028E33}" dt="2023-10-17T11:01:55.526" v="22521" actId="1076"/>
          <ac:spMkLst>
            <pc:docMk/>
            <pc:sldMk cId="770216431" sldId="323"/>
            <ac:spMk id="27" creationId="{10EB7847-277D-B0C8-5306-F0A50EC87100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28" creationId="{2670AB61-6847-749C-E40E-27F2D9E03BBD}"/>
          </ac:spMkLst>
        </pc:spChg>
        <pc:spChg chg="add mod">
          <ac:chgData name="Paweł Smoliński" userId="86aeea19-1e41-4ba1-9d7e-20002284166c" providerId="ADAL" clId="{F457E011-D3EF-4543-9F48-4C0884028E33}" dt="2023-10-17T11:02:16.953" v="22523" actId="1076"/>
          <ac:spMkLst>
            <pc:docMk/>
            <pc:sldMk cId="770216431" sldId="323"/>
            <ac:spMk id="28" creationId="{68930958-3CDE-A14F-F7F1-521EFE4E2E18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29" creationId="{8CA1FEF5-62D8-9E63-DC54-29CE4B620E9E}"/>
          </ac:spMkLst>
        </pc:spChg>
        <pc:spChg chg="add mod">
          <ac:chgData name="Paweł Smoliński" userId="86aeea19-1e41-4ba1-9d7e-20002284166c" providerId="ADAL" clId="{F457E011-D3EF-4543-9F48-4C0884028E33}" dt="2023-10-17T11:02:28.536" v="22526" actId="1076"/>
          <ac:spMkLst>
            <pc:docMk/>
            <pc:sldMk cId="770216431" sldId="323"/>
            <ac:spMk id="29" creationId="{A7650BEA-F109-80E1-AD73-F054782DD12C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30" creationId="{439B128F-C025-F226-DF4F-6716D873DC1F}"/>
          </ac:spMkLst>
        </pc:spChg>
        <pc:spChg chg="add mod">
          <ac:chgData name="Paweł Smoliński" userId="86aeea19-1e41-4ba1-9d7e-20002284166c" providerId="ADAL" clId="{F457E011-D3EF-4543-9F48-4C0884028E33}" dt="2023-10-17T11:02:40.243" v="22528" actId="1076"/>
          <ac:spMkLst>
            <pc:docMk/>
            <pc:sldMk cId="770216431" sldId="323"/>
            <ac:spMk id="30" creationId="{7D73ABF5-55AD-EB12-C629-DEDC6AFE4661}"/>
          </ac:spMkLst>
        </pc:spChg>
        <pc:spChg chg="add mod">
          <ac:chgData name="Paweł Smoliński" userId="86aeea19-1e41-4ba1-9d7e-20002284166c" providerId="ADAL" clId="{F457E011-D3EF-4543-9F48-4C0884028E33}" dt="2023-10-17T11:02:59.809" v="22531" actId="1076"/>
          <ac:spMkLst>
            <pc:docMk/>
            <pc:sldMk cId="770216431" sldId="323"/>
            <ac:spMk id="31" creationId="{7D1FA04E-9631-80DB-8732-39F9526FC0F3}"/>
          </ac:spMkLst>
        </pc:spChg>
        <pc:spChg chg="add mod">
          <ac:chgData name="Paweł Smoliński" userId="86aeea19-1e41-4ba1-9d7e-20002284166c" providerId="ADAL" clId="{F457E011-D3EF-4543-9F48-4C0884028E33}" dt="2023-10-17T11:03:03.108" v="22533" actId="1076"/>
          <ac:spMkLst>
            <pc:docMk/>
            <pc:sldMk cId="770216431" sldId="323"/>
            <ac:spMk id="32" creationId="{CA71D2C5-3340-C50D-D55E-AE240EEFA8DF}"/>
          </ac:spMkLst>
        </pc:spChg>
        <pc:spChg chg="add mod">
          <ac:chgData name="Paweł Smoliński" userId="86aeea19-1e41-4ba1-9d7e-20002284166c" providerId="ADAL" clId="{F457E011-D3EF-4543-9F48-4C0884028E33}" dt="2023-10-17T10:56:23.764" v="22468" actId="1076"/>
          <ac:spMkLst>
            <pc:docMk/>
            <pc:sldMk cId="770216431" sldId="323"/>
            <ac:spMk id="33" creationId="{DF2AB2D6-0711-B665-7A72-D06C2000787E}"/>
          </ac:spMkLst>
        </pc:spChg>
        <pc:spChg chg="add mod">
          <ac:chgData name="Paweł Smoliński" userId="86aeea19-1e41-4ba1-9d7e-20002284166c" providerId="ADAL" clId="{F457E011-D3EF-4543-9F48-4C0884028E33}" dt="2023-10-17T11:03:16.082" v="22536" actId="1076"/>
          <ac:spMkLst>
            <pc:docMk/>
            <pc:sldMk cId="770216431" sldId="323"/>
            <ac:spMk id="34" creationId="{3DECF46C-0827-CE1D-66B3-0CE9F6F317A2}"/>
          </ac:spMkLst>
        </pc:spChg>
        <pc:spChg chg="add del mod">
          <ac:chgData name="Paweł Smoliński" userId="86aeea19-1e41-4ba1-9d7e-20002284166c" providerId="ADAL" clId="{F457E011-D3EF-4543-9F48-4C0884028E33}" dt="2023-10-13T08:35:48.828" v="22398" actId="478"/>
          <ac:spMkLst>
            <pc:docMk/>
            <pc:sldMk cId="770216431" sldId="323"/>
            <ac:spMk id="34" creationId="{F6B2B12C-C733-39B3-123C-6C537DB4E29A}"/>
          </ac:spMkLst>
        </pc:spChg>
        <pc:spChg chg="add mod">
          <ac:chgData name="Paweł Smoliński" userId="86aeea19-1e41-4ba1-9d7e-20002284166c" providerId="ADAL" clId="{F457E011-D3EF-4543-9F48-4C0884028E33}" dt="2023-10-17T11:03:20.209" v="22538" actId="1076"/>
          <ac:spMkLst>
            <pc:docMk/>
            <pc:sldMk cId="770216431" sldId="323"/>
            <ac:spMk id="35" creationId="{9A450C71-8FD6-C3FD-1011-AF0F5E6A91E3}"/>
          </ac:spMkLst>
        </pc:spChg>
        <pc:spChg chg="add del mod">
          <ac:chgData name="Paweł Smoliński" userId="86aeea19-1e41-4ba1-9d7e-20002284166c" providerId="ADAL" clId="{F457E011-D3EF-4543-9F48-4C0884028E33}" dt="2023-10-13T08:35:49.516" v="22399" actId="478"/>
          <ac:spMkLst>
            <pc:docMk/>
            <pc:sldMk cId="770216431" sldId="323"/>
            <ac:spMk id="36" creationId="{4CB0B164-F888-7F8F-9E7E-1FBF01B70FB8}"/>
          </ac:spMkLst>
        </pc:spChg>
        <pc:spChg chg="add mod">
          <ac:chgData name="Paweł Smoliński" userId="86aeea19-1e41-4ba1-9d7e-20002284166c" providerId="ADAL" clId="{F457E011-D3EF-4543-9F48-4C0884028E33}" dt="2023-10-17T11:04:32.187" v="22543" actId="1076"/>
          <ac:spMkLst>
            <pc:docMk/>
            <pc:sldMk cId="770216431" sldId="323"/>
            <ac:spMk id="36" creationId="{EFE494CB-81EE-1E16-AB09-1C9452AA78EA}"/>
          </ac:spMkLst>
        </pc:spChg>
        <pc:spChg chg="add del mod">
          <ac:chgData name="Paweł Smoliński" userId="86aeea19-1e41-4ba1-9d7e-20002284166c" providerId="ADAL" clId="{F457E011-D3EF-4543-9F48-4C0884028E33}" dt="2023-10-13T08:35:50.141" v="22400" actId="478"/>
          <ac:spMkLst>
            <pc:docMk/>
            <pc:sldMk cId="770216431" sldId="323"/>
            <ac:spMk id="37" creationId="{849CE987-16F5-3892-1FA6-B99E862C1131}"/>
          </ac:spMkLst>
        </pc:spChg>
        <pc:spChg chg="add mod">
          <ac:chgData name="Paweł Smoliński" userId="86aeea19-1e41-4ba1-9d7e-20002284166c" providerId="ADAL" clId="{F457E011-D3EF-4543-9F48-4C0884028E33}" dt="2023-10-17T11:04:50.677" v="22545" actId="1076"/>
          <ac:spMkLst>
            <pc:docMk/>
            <pc:sldMk cId="770216431" sldId="323"/>
            <ac:spMk id="37" creationId="{DB370102-5DF1-E9C1-2A13-998FDB17479D}"/>
          </ac:spMkLst>
        </pc:spChg>
        <pc:spChg chg="add mod">
          <ac:chgData name="Paweł Smoliński" userId="86aeea19-1e41-4ba1-9d7e-20002284166c" providerId="ADAL" clId="{F457E011-D3EF-4543-9F48-4C0884028E33}" dt="2023-10-17T11:05:03.525" v="22548" actId="1076"/>
          <ac:spMkLst>
            <pc:docMk/>
            <pc:sldMk cId="770216431" sldId="323"/>
            <ac:spMk id="38" creationId="{290973CA-84F6-0F7B-A94A-59A5BF4897E9}"/>
          </ac:spMkLst>
        </pc:spChg>
        <pc:spChg chg="add mod ord">
          <ac:chgData name="Paweł Smoliński" userId="86aeea19-1e41-4ba1-9d7e-20002284166c" providerId="ADAL" clId="{F457E011-D3EF-4543-9F48-4C0884028E33}" dt="2023-10-13T08:36:40.666" v="22415" actId="167"/>
          <ac:spMkLst>
            <pc:docMk/>
            <pc:sldMk cId="770216431" sldId="323"/>
            <ac:spMk id="38" creationId="{DB6D5B15-C9DF-EDCE-9A27-FA95C86F4E9C}"/>
          </ac:spMkLst>
        </pc:spChg>
        <pc:spChg chg="add del mod">
          <ac:chgData name="Paweł Smoliński" userId="86aeea19-1e41-4ba1-9d7e-20002284166c" providerId="ADAL" clId="{F457E011-D3EF-4543-9F48-4C0884028E33}" dt="2023-10-17T10:51:58.570" v="22437" actId="478"/>
          <ac:spMkLst>
            <pc:docMk/>
            <pc:sldMk cId="770216431" sldId="323"/>
            <ac:spMk id="39" creationId="{8F3071C4-844E-8C7C-9E56-7A3E448A4F69}"/>
          </ac:spMkLst>
        </pc:spChg>
        <pc:spChg chg="add del mod">
          <ac:chgData name="Paweł Smoliński" userId="86aeea19-1e41-4ba1-9d7e-20002284166c" providerId="ADAL" clId="{F457E011-D3EF-4543-9F48-4C0884028E33}" dt="2023-10-17T11:05:11.349" v="22550"/>
          <ac:spMkLst>
            <pc:docMk/>
            <pc:sldMk cId="770216431" sldId="323"/>
            <ac:spMk id="40" creationId="{F532184C-6CF6-210F-3481-C43207D6DEC5}"/>
          </ac:spMkLst>
        </pc:spChg>
        <pc:spChg chg="add mod">
          <ac:chgData name="Paweł Smoliński" userId="86aeea19-1e41-4ba1-9d7e-20002284166c" providerId="ADAL" clId="{F457E011-D3EF-4543-9F48-4C0884028E33}" dt="2023-10-17T11:05:15.272" v="22552" actId="1076"/>
          <ac:spMkLst>
            <pc:docMk/>
            <pc:sldMk cId="770216431" sldId="323"/>
            <ac:spMk id="41" creationId="{06B0E92E-DA03-5BB1-D77E-CEAE261A57A2}"/>
          </ac:spMkLst>
        </pc:spChg>
        <pc:spChg chg="add mod">
          <ac:chgData name="Paweł Smoliński" userId="86aeea19-1e41-4ba1-9d7e-20002284166c" providerId="ADAL" clId="{F457E011-D3EF-4543-9F48-4C0884028E33}" dt="2023-10-17T11:05:42.233" v="22555" actId="1076"/>
          <ac:spMkLst>
            <pc:docMk/>
            <pc:sldMk cId="770216431" sldId="323"/>
            <ac:spMk id="42" creationId="{687F6A35-F30F-816B-38AF-A6DC2436E08A}"/>
          </ac:spMkLst>
        </pc:spChg>
        <pc:spChg chg="add mod">
          <ac:chgData name="Paweł Smoliński" userId="86aeea19-1e41-4ba1-9d7e-20002284166c" providerId="ADAL" clId="{F457E011-D3EF-4543-9F48-4C0884028E33}" dt="2023-10-17T11:05:52.223" v="22557" actId="1076"/>
          <ac:spMkLst>
            <pc:docMk/>
            <pc:sldMk cId="770216431" sldId="323"/>
            <ac:spMk id="43" creationId="{D243C4BB-9453-EDAE-0EBD-46570569EE6B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43" creationId="{FE4062D1-A891-1CB8-0A35-A2E02C9A6BF6}"/>
          </ac:spMkLst>
        </pc:spChg>
        <pc:spChg chg="add mod">
          <ac:chgData name="Paweł Smoliński" userId="86aeea19-1e41-4ba1-9d7e-20002284166c" providerId="ADAL" clId="{F457E011-D3EF-4543-9F48-4C0884028E33}" dt="2023-10-17T11:06:09.855" v="22560" actId="1076"/>
          <ac:spMkLst>
            <pc:docMk/>
            <pc:sldMk cId="770216431" sldId="323"/>
            <ac:spMk id="44" creationId="{28E619B7-837E-2F12-8DF2-E37DF670357D}"/>
          </ac:spMkLst>
        </pc:spChg>
        <pc:spChg chg="del">
          <ac:chgData name="Paweł Smoliński" userId="86aeea19-1e41-4ba1-9d7e-20002284166c" providerId="ADAL" clId="{F457E011-D3EF-4543-9F48-4C0884028E33}" dt="2023-10-13T08:31:50.668" v="22375" actId="478"/>
          <ac:spMkLst>
            <pc:docMk/>
            <pc:sldMk cId="770216431" sldId="323"/>
            <ac:spMk id="44" creationId="{73EDDF6E-9001-98A5-1AED-B503585D0F44}"/>
          </ac:spMkLst>
        </pc:spChg>
        <pc:spChg chg="add mod">
          <ac:chgData name="Paweł Smoliński" userId="86aeea19-1e41-4ba1-9d7e-20002284166c" providerId="ADAL" clId="{F457E011-D3EF-4543-9F48-4C0884028E33}" dt="2023-10-17T11:06:16.263" v="22562" actId="1076"/>
          <ac:spMkLst>
            <pc:docMk/>
            <pc:sldMk cId="770216431" sldId="323"/>
            <ac:spMk id="45" creationId="{4DD91CCE-0EDE-935E-3037-90F01D753281}"/>
          </ac:spMkLst>
        </pc:sp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10" creationId="{7D369DE0-CCA7-3101-6F26-66014E0B88F9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11" creationId="{07A35DDB-2FAF-2C2E-3226-49586171C1AC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14" creationId="{3B407D93-F90F-E4A4-A50B-5A3BDB553693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15" creationId="{756A7C33-47E1-18AD-FFE9-A91F28052833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18" creationId="{F160C32B-934D-3F58-B94B-7A157AC754E0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19" creationId="{7E588829-9ECC-A816-D46D-1972A4423601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26" creationId="{734888E2-12F5-18AF-E0D3-2841E0D52A41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27" creationId="{DA373D58-99C1-AC45-61C2-3F8913D148CA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31" creationId="{08C85E8C-9FC8-16CE-6874-E6A3CD1F2B3C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32" creationId="{8602A81A-386F-AEC0-A5A4-2241672C9BFD}"/>
          </ac:cxnSpMkLst>
        </pc:cxnChg>
        <pc:cxnChg chg="del mod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35" creationId="{1E0AF70B-4ABD-B9F3-C544-7D30F77160D1}"/>
          </ac:cxnSpMkLst>
        </pc:cxnChg>
        <pc:cxnChg chg="del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40" creationId="{9792FCD0-8298-D7FD-A0E7-DF9DF76813EF}"/>
          </ac:cxnSpMkLst>
        </pc:cxnChg>
        <pc:cxnChg chg="del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41" creationId="{920675AB-CDDF-FDC9-62A7-77C51020FEC7}"/>
          </ac:cxnSpMkLst>
        </pc:cxnChg>
        <pc:cxnChg chg="del">
          <ac:chgData name="Paweł Smoliński" userId="86aeea19-1e41-4ba1-9d7e-20002284166c" providerId="ADAL" clId="{F457E011-D3EF-4543-9F48-4C0884028E33}" dt="2023-10-13T08:31:50.668" v="22375" actId="478"/>
          <ac:cxnSpMkLst>
            <pc:docMk/>
            <pc:sldMk cId="770216431" sldId="323"/>
            <ac:cxnSpMk id="42" creationId="{187BCD40-6FFF-8177-00F8-023C75C15257}"/>
          </ac:cxnSpMkLst>
        </pc:cxnChg>
      </pc:sldChg>
      <pc:sldChg chg="new del">
        <pc:chgData name="Paweł Smoliński" userId="86aeea19-1e41-4ba1-9d7e-20002284166c" providerId="ADAL" clId="{F457E011-D3EF-4543-9F48-4C0884028E33}" dt="2023-10-13T08:29:38.505" v="22356" actId="47"/>
        <pc:sldMkLst>
          <pc:docMk/>
          <pc:sldMk cId="3993561244" sldId="323"/>
        </pc:sldMkLst>
      </pc:sldChg>
      <pc:sldChg chg="add del">
        <pc:chgData name="Paweł Smoliński" userId="86aeea19-1e41-4ba1-9d7e-20002284166c" providerId="ADAL" clId="{F457E011-D3EF-4543-9F48-4C0884028E33}" dt="2023-10-13T08:31:18.450" v="22374" actId="47"/>
        <pc:sldMkLst>
          <pc:docMk/>
          <pc:sldMk cId="4211767719" sldId="324"/>
        </pc:sldMkLst>
      </pc:sldChg>
      <pc:sldChg chg="addSp modSp new">
        <pc:chgData name="Paweł Smoliński" userId="86aeea19-1e41-4ba1-9d7e-20002284166c" providerId="ADAL" clId="{F457E011-D3EF-4543-9F48-4C0884028E33}" dt="2023-10-17T10:51:06.849" v="22426"/>
        <pc:sldMkLst>
          <pc:docMk/>
          <pc:sldMk cId="4054754795" sldId="325"/>
        </pc:sldMkLst>
        <pc:spChg chg="add mod">
          <ac:chgData name="Paweł Smoliński" userId="86aeea19-1e41-4ba1-9d7e-20002284166c" providerId="ADAL" clId="{F457E011-D3EF-4543-9F48-4C0884028E33}" dt="2023-10-17T10:51:06.849" v="22426"/>
          <ac:spMkLst>
            <pc:docMk/>
            <pc:sldMk cId="4054754795" sldId="325"/>
            <ac:spMk id="4" creationId="{0FE57715-31E6-3AB7-A832-0BEE6ECF0260}"/>
          </ac:spMkLst>
        </pc:spChg>
      </pc:sldChg>
      <pc:sldMasterChg chg="delSp mod">
        <pc:chgData name="Paweł Smoliński" userId="86aeea19-1e41-4ba1-9d7e-20002284166c" providerId="ADAL" clId="{F457E011-D3EF-4543-9F48-4C0884028E33}" dt="2023-09-24T12:24:04.942" v="1" actId="478"/>
        <pc:sldMasterMkLst>
          <pc:docMk/>
          <pc:sldMasterMk cId="2875897165" sldId="2147483648"/>
        </pc:sldMasterMkLst>
        <pc:spChg chg="del">
          <ac:chgData name="Paweł Smoliński" userId="86aeea19-1e41-4ba1-9d7e-20002284166c" providerId="ADAL" clId="{F457E011-D3EF-4543-9F48-4C0884028E33}" dt="2023-09-24T12:24:04.286" v="0" actId="478"/>
          <ac:spMkLst>
            <pc:docMk/>
            <pc:sldMasterMk cId="2875897165" sldId="2147483648"/>
            <ac:spMk id="6" creationId="{82D8922C-13C3-FE81-07CD-C82672EE7050}"/>
          </ac:spMkLst>
        </pc:spChg>
        <pc:spChg chg="del">
          <ac:chgData name="Paweł Smoliński" userId="86aeea19-1e41-4ba1-9d7e-20002284166c" providerId="ADAL" clId="{F457E011-D3EF-4543-9F48-4C0884028E33}" dt="2023-09-24T12:24:04.942" v="1" actId="478"/>
          <ac:spMkLst>
            <pc:docMk/>
            <pc:sldMasterMk cId="2875897165" sldId="2147483648"/>
            <ac:spMk id="7" creationId="{29950728-5835-0440-24C5-C18FAE40AC98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593AD-1657-49AA-95CE-EF0E09D4A5F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AD868-C81D-4431-90A2-F5DE3047D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AD868-C81D-4431-90A2-F5DE3047DD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81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6566-275B-C09D-6FFC-7707D3580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3210D-C576-77FD-A9D3-EC07BC80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C173-9263-15D6-5382-F0575DEC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3CF12-784D-4446-B141-2BAAEEBD362C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C68C5-EF6B-658E-0C85-C3DA0BA5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BC53-593F-9644-A4E6-1ED6D4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6A7E-0E43-8EF6-BB99-951F28B0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C355A-0EAA-2CB0-E702-F23B6F4D8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361C1-90D1-5E06-5ED2-44A43105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7AB4-A192-44CB-9AD2-C5C93A043EF6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9BC9A-C00B-8B88-1F76-7C3E26CC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2EDA1-164E-6E00-9C83-CA9E57F3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0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71267-589E-E965-7841-EF1A966F1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4D22A-D4EE-E7AD-F52C-F4197F996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00DEC-08E4-4275-6B4D-95D44D88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28020-835D-41BA-A2A1-840AAC283FB9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AB919-1328-797B-0EA5-5468724F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9D970-01E1-EF8C-1C20-A2F63573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D7F4-C636-972F-2979-1CDB1ACF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A04CA-B54B-AC39-BB29-9906BA9A4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16176-9586-0651-7723-01BD6E0B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F3912-A3BE-4DF9-9446-9BBA21379AA2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2536C-0AE3-51DC-976B-A151274C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6CFB-FB43-A968-DDFE-A558BF84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1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3B42-27A7-BEBA-1EC8-4B3E8D79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25BBD-2301-C312-7024-98D593765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C2825-128A-16FB-A911-8AB9CA4C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8665-B669-493C-B0E5-8F46A7B108B2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54CD5-E115-9B74-4375-1F9D5B24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5C56-CF60-B40F-62A6-B8FBDBBC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5CD6-8DE6-A79B-FDCD-00AD9EEC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EFC2-056E-A46E-D20C-44BEFDD75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32734-C495-76B6-5691-346C0EE2A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01E6B-DEC0-591A-52ED-4019AECC2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3587-77FE-42D5-8AD1-FD2F40E05326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4EF02-98CB-EBC6-1038-14A03942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9C2C-4B5F-74D2-2706-EE005C71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9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7ABD-7620-0289-6A6F-BEF136102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5DB2E-DC80-1F34-009F-27800171F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C2F5D-4F89-3275-561B-59A0BBFB7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41870-F50B-F0DB-B386-22D093D42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51F06-2856-7059-6DE0-D107F2C84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661D5-CDBE-DD2E-67A0-90C9A529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BC8C-FE71-46A5-9310-9D4598E9430F}" type="datetime1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3CC01-40F0-9086-A392-442A5DDC6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7A0D-15AA-BB4B-1462-827CA688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4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9ADA-6CF7-7737-00BF-B3150F65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818B5-FCE4-F403-015F-5B2351F3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888B-7D99-4039-BC72-E7A6F47A1227}" type="datetime1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84514-9493-99E5-B90A-33023A57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99EE7-B3B2-4B80-3D0B-01C111FC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6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38CA53-43A9-761D-251C-3771A809E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D63A7-EB1A-4974-8ECC-BAAEA89DE22A}" type="datetime1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C4B8B-DA61-2700-2C56-5A7EED63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5D67-B79E-260C-F478-E3426B3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7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F6CA-45D0-7D2D-80BB-4E39ADD1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59C9-327A-B824-0C07-EAB67B6E7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3C827-9ABB-4641-3CD0-3722FFE86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C115B-1D02-EE8A-E365-BE9C48A8D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2607-D0D8-4D33-B5BA-79FD4A143302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33D9A-FB95-230B-861E-BF786442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95361-E3F5-00A1-434F-0772DCE2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6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E9D2-CC1C-7D96-7349-212F9A207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D1BF5-4008-E69A-9D7F-774CE26B6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E98FF-16C5-E015-C94D-C35AC6C3B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DAF91-586E-EB2F-A95A-2CD13CA4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5C9D-1A6B-46FC-BCA9-28079FA3580D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92044-E57A-D2A7-927F-622B138D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E9B09-3BEF-CDBE-9D62-7D9E8457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F8242-BDB0-4CA2-815B-687EBA4E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4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89481-D3A1-EE57-C6C6-A3370D78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ABBB8-B41D-A058-2834-338477780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09DA5-B000-5160-1142-665CA253F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F189D-B77D-4E45-A83C-275331174E0A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E04FD-6E8D-2F50-7093-984D69201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7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84ED-EC25-6A72-1242-603AB915A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Psychometria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3DC9E-9F13-FE10-78E1-C7D62E545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>
                <a:solidFill>
                  <a:schemeClr val="accent2"/>
                </a:solidFill>
              </a:rPr>
              <a:t>Wprowadzenie – konstrukcja testu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5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Konstrukt, potrzeby, definicje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bject 16">
            <a:extLst>
              <a:ext uri="{FF2B5EF4-FFF2-40B4-BE49-F238E27FC236}">
                <a16:creationId xmlns:a16="http://schemas.microsoft.com/office/drawing/2014/main" id="{D063492E-A1FA-2837-7B4F-F1AE9500E01A}"/>
              </a:ext>
            </a:extLst>
          </p:cNvPr>
          <p:cNvSpPr txBox="1"/>
          <p:nvPr/>
        </p:nvSpPr>
        <p:spPr>
          <a:xfrm>
            <a:off x="6477399" y="1860816"/>
            <a:ext cx="3822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Nerdy Personalisty </a:t>
            </a:r>
            <a:r>
              <a:rPr lang="pl-PL" sz="2800" b="1" spc="-10" err="1">
                <a:latin typeface="Calibri"/>
                <a:cs typeface="Calibri"/>
              </a:rPr>
              <a:t>Scale</a:t>
            </a:r>
            <a:r>
              <a:rPr lang="pl-PL" sz="2800" b="1" spc="-1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97471BDE-5F36-7E84-E00F-42F4FB10E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6" y="2457472"/>
            <a:ext cx="4175185" cy="41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Planowanie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16">
            <a:extLst>
              <a:ext uri="{FF2B5EF4-FFF2-40B4-BE49-F238E27FC236}">
                <a16:creationId xmlns:a16="http://schemas.microsoft.com/office/drawing/2014/main" id="{81FE6947-5964-0EAA-3468-C45C29D53934}"/>
              </a:ext>
            </a:extLst>
          </p:cNvPr>
          <p:cNvSpPr txBox="1"/>
          <p:nvPr/>
        </p:nvSpPr>
        <p:spPr>
          <a:xfrm>
            <a:off x="6987074" y="1885392"/>
            <a:ext cx="346165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Teoria bycia nerdem</a:t>
            </a:r>
            <a:endParaRPr sz="2800">
              <a:latin typeface="Calibri"/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81D0A8-93EB-0B3F-AE0B-2AD70134F105}"/>
              </a:ext>
            </a:extLst>
          </p:cNvPr>
          <p:cNvCxnSpPr>
            <a:cxnSpLocks/>
          </p:cNvCxnSpPr>
          <p:nvPr/>
        </p:nvCxnSpPr>
        <p:spPr>
          <a:xfrm flipH="1">
            <a:off x="6438122" y="2483126"/>
            <a:ext cx="830426" cy="1141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7E55DA-5604-27CA-24F8-E8BEA845515E}"/>
              </a:ext>
            </a:extLst>
          </p:cNvPr>
          <p:cNvCxnSpPr>
            <a:cxnSpLocks/>
          </p:cNvCxnSpPr>
          <p:nvPr/>
        </p:nvCxnSpPr>
        <p:spPr>
          <a:xfrm flipH="1">
            <a:off x="6995627" y="2674319"/>
            <a:ext cx="853751" cy="2101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615AC9-4FF3-142D-C61F-CF47DD6FC2F2}"/>
              </a:ext>
            </a:extLst>
          </p:cNvPr>
          <p:cNvCxnSpPr>
            <a:cxnSpLocks/>
          </p:cNvCxnSpPr>
          <p:nvPr/>
        </p:nvCxnSpPr>
        <p:spPr>
          <a:xfrm>
            <a:off x="8430209" y="2739863"/>
            <a:ext cx="0" cy="25412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10DD1A-F379-CE09-9AED-A629EE79EFDE}"/>
              </a:ext>
            </a:extLst>
          </p:cNvPr>
          <p:cNvCxnSpPr>
            <a:cxnSpLocks/>
          </p:cNvCxnSpPr>
          <p:nvPr/>
        </p:nvCxnSpPr>
        <p:spPr>
          <a:xfrm>
            <a:off x="9666516" y="2513772"/>
            <a:ext cx="865776" cy="915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97F5DE-DFE8-F650-B822-BF3BD19D8231}"/>
              </a:ext>
            </a:extLst>
          </p:cNvPr>
          <p:cNvCxnSpPr>
            <a:cxnSpLocks/>
          </p:cNvCxnSpPr>
          <p:nvPr/>
        </p:nvCxnSpPr>
        <p:spPr>
          <a:xfrm>
            <a:off x="8999397" y="2780775"/>
            <a:ext cx="963708" cy="19945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bject 33">
            <a:extLst>
              <a:ext uri="{FF2B5EF4-FFF2-40B4-BE49-F238E27FC236}">
                <a16:creationId xmlns:a16="http://schemas.microsoft.com/office/drawing/2014/main" id="{F24B465E-5938-4C16-5146-A91648088CE5}"/>
              </a:ext>
            </a:extLst>
          </p:cNvPr>
          <p:cNvSpPr txBox="1"/>
          <p:nvPr/>
        </p:nvSpPr>
        <p:spPr>
          <a:xfrm>
            <a:off x="5196374" y="3750020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Definicja konstruktu</a:t>
            </a:r>
          </a:p>
        </p:txBody>
      </p:sp>
      <p:sp>
        <p:nvSpPr>
          <p:cNvPr id="43" name="object 33">
            <a:extLst>
              <a:ext uri="{FF2B5EF4-FFF2-40B4-BE49-F238E27FC236}">
                <a16:creationId xmlns:a16="http://schemas.microsoft.com/office/drawing/2014/main" id="{9DB34A52-A7B0-AB60-8B37-7C51992F9C05}"/>
              </a:ext>
            </a:extLst>
          </p:cNvPr>
          <p:cNvSpPr txBox="1"/>
          <p:nvPr/>
        </p:nvSpPr>
        <p:spPr>
          <a:xfrm>
            <a:off x="5830610" y="4966537"/>
            <a:ext cx="22020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Podkategorie i wymiary</a:t>
            </a:r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A4EF70D1-187E-612B-C295-8146EF3B8F73}"/>
              </a:ext>
            </a:extLst>
          </p:cNvPr>
          <p:cNvSpPr txBox="1"/>
          <p:nvPr/>
        </p:nvSpPr>
        <p:spPr>
          <a:xfrm>
            <a:off x="7693075" y="5449192"/>
            <a:ext cx="22020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Operacjonalizacja</a:t>
            </a:r>
          </a:p>
        </p:txBody>
      </p:sp>
      <p:sp>
        <p:nvSpPr>
          <p:cNvPr id="45" name="object 33">
            <a:extLst>
              <a:ext uri="{FF2B5EF4-FFF2-40B4-BE49-F238E27FC236}">
                <a16:creationId xmlns:a16="http://schemas.microsoft.com/office/drawing/2014/main" id="{F68292B6-BC85-D755-9B86-CF0ED2A39835}"/>
              </a:ext>
            </a:extLst>
          </p:cNvPr>
          <p:cNvSpPr txBox="1"/>
          <p:nvPr/>
        </p:nvSpPr>
        <p:spPr>
          <a:xfrm>
            <a:off x="9347703" y="4976592"/>
            <a:ext cx="22020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Czynniki i korelaty</a:t>
            </a:r>
          </a:p>
        </p:txBody>
      </p:sp>
      <p:sp>
        <p:nvSpPr>
          <p:cNvPr id="46" name="object 33">
            <a:extLst>
              <a:ext uri="{FF2B5EF4-FFF2-40B4-BE49-F238E27FC236}">
                <a16:creationId xmlns:a16="http://schemas.microsoft.com/office/drawing/2014/main" id="{581CF495-666C-3BBD-053B-6A3D0763BC22}"/>
              </a:ext>
            </a:extLst>
          </p:cNvPr>
          <p:cNvSpPr txBox="1"/>
          <p:nvPr/>
        </p:nvSpPr>
        <p:spPr>
          <a:xfrm>
            <a:off x="9989944" y="3603400"/>
            <a:ext cx="22020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Kontekst kulturowy</a:t>
            </a:r>
            <a:br>
              <a:rPr lang="pl-PL" b="1" spc="-30">
                <a:latin typeface="Calibri"/>
                <a:cs typeface="Calibri"/>
              </a:rPr>
            </a:br>
            <a:r>
              <a:rPr lang="pl-PL" b="1" spc="-30">
                <a:latin typeface="Calibri"/>
                <a:cs typeface="Calibri"/>
              </a:rPr>
              <a:t> i społeczny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5F541C-BC80-AEDD-37D1-319E70AA7E09}"/>
              </a:ext>
            </a:extLst>
          </p:cNvPr>
          <p:cNvSpPr/>
          <p:nvPr/>
        </p:nvSpPr>
        <p:spPr>
          <a:xfrm rot="211733">
            <a:off x="9028024" y="544663"/>
            <a:ext cx="2745037" cy="1014772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Jakie podkategorie/czynniki osobowości nerd możemy wymienić?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7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Planowanie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16">
            <a:extLst>
              <a:ext uri="{FF2B5EF4-FFF2-40B4-BE49-F238E27FC236}">
                <a16:creationId xmlns:a16="http://schemas.microsoft.com/office/drawing/2014/main" id="{81FE6947-5964-0EAA-3468-C45C29D53934}"/>
              </a:ext>
            </a:extLst>
          </p:cNvPr>
          <p:cNvSpPr txBox="1"/>
          <p:nvPr/>
        </p:nvSpPr>
        <p:spPr>
          <a:xfrm>
            <a:off x="6856446" y="1880695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Podkategorie i wymiary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7E2F1AAB-668A-BD20-0409-88E0BBA85F79}"/>
              </a:ext>
            </a:extLst>
          </p:cNvPr>
          <p:cNvSpPr txBox="1"/>
          <p:nvPr/>
        </p:nvSpPr>
        <p:spPr>
          <a:xfrm>
            <a:off x="5836167" y="4056951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Gry </a:t>
            </a: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5617675C-1FB5-50F3-51CA-9B3F2EA1AA09}"/>
              </a:ext>
            </a:extLst>
          </p:cNvPr>
          <p:cNvSpPr txBox="1"/>
          <p:nvPr/>
        </p:nvSpPr>
        <p:spPr>
          <a:xfrm>
            <a:off x="9385196" y="4056951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Technologia</a:t>
            </a:r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781F6432-2268-653D-4D0F-0E6C9AB5359E}"/>
              </a:ext>
            </a:extLst>
          </p:cNvPr>
          <p:cNvSpPr txBox="1"/>
          <p:nvPr/>
        </p:nvSpPr>
        <p:spPr>
          <a:xfrm>
            <a:off x="5836167" y="6010455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Nauka</a:t>
            </a:r>
          </a:p>
        </p:txBody>
      </p:sp>
      <p:sp>
        <p:nvSpPr>
          <p:cNvPr id="13" name="object 33">
            <a:extLst>
              <a:ext uri="{FF2B5EF4-FFF2-40B4-BE49-F238E27FC236}">
                <a16:creationId xmlns:a16="http://schemas.microsoft.com/office/drawing/2014/main" id="{0CABE0FC-4DAB-3CE9-C7F8-BAD640EDAA28}"/>
              </a:ext>
            </a:extLst>
          </p:cNvPr>
          <p:cNvSpPr txBox="1"/>
          <p:nvPr/>
        </p:nvSpPr>
        <p:spPr>
          <a:xfrm>
            <a:off x="9385196" y="6001311"/>
            <a:ext cx="19151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Niezręczność społeczna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9C63A3-2FB3-7E68-F566-4AC13DC5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92" y="2656887"/>
            <a:ext cx="2056461" cy="137097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11E8AC-6470-53BA-F136-D63FF0EA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909" y="4597038"/>
            <a:ext cx="2056462" cy="13709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9E8D5-64A4-0008-0883-53EA9C740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192" y="4587204"/>
            <a:ext cx="2038865" cy="135924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996974-24F8-E8C1-F806-F2AA0D46D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908" y="2662038"/>
            <a:ext cx="2056462" cy="136582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117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Planowanie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16">
            <a:extLst>
              <a:ext uri="{FF2B5EF4-FFF2-40B4-BE49-F238E27FC236}">
                <a16:creationId xmlns:a16="http://schemas.microsoft.com/office/drawing/2014/main" id="{81FE6947-5964-0EAA-3468-C45C29D53934}"/>
              </a:ext>
            </a:extLst>
          </p:cNvPr>
          <p:cNvSpPr txBox="1"/>
          <p:nvPr/>
        </p:nvSpPr>
        <p:spPr>
          <a:xfrm>
            <a:off x="6856446" y="1880695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Czynniki i korelaty 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5A2D9E-0D21-5511-CCED-8CF0EFDE63B5}"/>
              </a:ext>
            </a:extLst>
          </p:cNvPr>
          <p:cNvSpPr/>
          <p:nvPr/>
        </p:nvSpPr>
        <p:spPr>
          <a:xfrm>
            <a:off x="6856446" y="2691410"/>
            <a:ext cx="1073015" cy="1073015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N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D7338D2-C0FF-7920-F12D-9CCFD1775909}"/>
              </a:ext>
            </a:extLst>
          </p:cNvPr>
          <p:cNvSpPr/>
          <p:nvPr/>
        </p:nvSpPr>
        <p:spPr>
          <a:xfrm>
            <a:off x="4549446" y="4205305"/>
            <a:ext cx="1436138" cy="968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>
                <a:solidFill>
                  <a:schemeClr val="tx1"/>
                </a:solidFill>
              </a:rPr>
              <a:t>Niezręczność społeczna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B0D5F87-A71E-8432-BD90-E398011B798D}"/>
              </a:ext>
            </a:extLst>
          </p:cNvPr>
          <p:cNvSpPr/>
          <p:nvPr/>
        </p:nvSpPr>
        <p:spPr>
          <a:xfrm>
            <a:off x="6674885" y="4210841"/>
            <a:ext cx="1436138" cy="9689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b="1">
                <a:solidFill>
                  <a:schemeClr val="tx1"/>
                </a:solidFill>
              </a:rPr>
              <a:t>Fascynacja nauką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BEAD78-DAF8-82E6-0B31-5CAD8550B105}"/>
              </a:ext>
            </a:extLst>
          </p:cNvPr>
          <p:cNvSpPr/>
          <p:nvPr/>
        </p:nvSpPr>
        <p:spPr>
          <a:xfrm>
            <a:off x="8800324" y="4205305"/>
            <a:ext cx="1436138" cy="9689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b="1">
                <a:solidFill>
                  <a:schemeClr val="tx1"/>
                </a:solidFill>
              </a:rPr>
              <a:t>Fascynacja książkami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F6B030-BF3A-1A57-32C0-B18B0171EDCA}"/>
              </a:ext>
            </a:extLst>
          </p:cNvPr>
          <p:cNvSpPr/>
          <p:nvPr/>
        </p:nvSpPr>
        <p:spPr>
          <a:xfrm>
            <a:off x="4606209" y="5703178"/>
            <a:ext cx="466531" cy="4665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05DD66-B3D9-2028-E8EC-C1D263A87430}"/>
              </a:ext>
            </a:extLst>
          </p:cNvPr>
          <p:cNvSpPr/>
          <p:nvPr/>
        </p:nvSpPr>
        <p:spPr>
          <a:xfrm>
            <a:off x="5519053" y="5703178"/>
            <a:ext cx="466531" cy="4665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2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78761F-BBF0-5557-D805-D676D2AD5C0A}"/>
              </a:ext>
            </a:extLst>
          </p:cNvPr>
          <p:cNvCxnSpPr>
            <a:stCxn id="26" idx="0"/>
            <a:endCxn id="20" idx="4"/>
          </p:cNvCxnSpPr>
          <p:nvPr/>
        </p:nvCxnSpPr>
        <p:spPr>
          <a:xfrm flipV="1">
            <a:off x="4839475" y="5174213"/>
            <a:ext cx="428040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F283-E4BB-1F0F-34EE-2D4AA21906AF}"/>
              </a:ext>
            </a:extLst>
          </p:cNvPr>
          <p:cNvCxnSpPr>
            <a:cxnSpLocks/>
            <a:stCxn id="30" idx="0"/>
            <a:endCxn id="20" idx="4"/>
          </p:cNvCxnSpPr>
          <p:nvPr/>
        </p:nvCxnSpPr>
        <p:spPr>
          <a:xfrm flipH="1" flipV="1">
            <a:off x="5267515" y="5174213"/>
            <a:ext cx="484804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F6D87EA-E420-A35A-15CF-6D107A68527A}"/>
              </a:ext>
            </a:extLst>
          </p:cNvPr>
          <p:cNvSpPr/>
          <p:nvPr/>
        </p:nvSpPr>
        <p:spPr>
          <a:xfrm>
            <a:off x="6740189" y="5717526"/>
            <a:ext cx="466531" cy="4665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3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39F36C-960D-1079-20F6-07637A246EA5}"/>
              </a:ext>
            </a:extLst>
          </p:cNvPr>
          <p:cNvSpPr/>
          <p:nvPr/>
        </p:nvSpPr>
        <p:spPr>
          <a:xfrm>
            <a:off x="7653033" y="5717526"/>
            <a:ext cx="466531" cy="4665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4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720FEF-21D8-A856-F070-FC9041EDE25F}"/>
              </a:ext>
            </a:extLst>
          </p:cNvPr>
          <p:cNvCxnSpPr>
            <a:cxnSpLocks/>
            <a:stCxn id="40" idx="0"/>
            <a:endCxn id="23" idx="4"/>
          </p:cNvCxnSpPr>
          <p:nvPr/>
        </p:nvCxnSpPr>
        <p:spPr>
          <a:xfrm flipV="1">
            <a:off x="6973455" y="5179749"/>
            <a:ext cx="419499" cy="53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6FD8ABB-E4EC-8033-BE42-4CC8F39DA10C}"/>
              </a:ext>
            </a:extLst>
          </p:cNvPr>
          <p:cNvCxnSpPr>
            <a:cxnSpLocks/>
            <a:stCxn id="41" idx="0"/>
            <a:endCxn id="23" idx="4"/>
          </p:cNvCxnSpPr>
          <p:nvPr/>
        </p:nvCxnSpPr>
        <p:spPr>
          <a:xfrm flipH="1" flipV="1">
            <a:off x="7392954" y="5179749"/>
            <a:ext cx="493345" cy="53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3CB72DB-B1DB-5DEF-F230-DC84D739963E}"/>
              </a:ext>
            </a:extLst>
          </p:cNvPr>
          <p:cNvSpPr/>
          <p:nvPr/>
        </p:nvSpPr>
        <p:spPr>
          <a:xfrm>
            <a:off x="8835703" y="5703178"/>
            <a:ext cx="466531" cy="4665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5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0BA3A8-D2E5-B765-E922-8A625A049706}"/>
              </a:ext>
            </a:extLst>
          </p:cNvPr>
          <p:cNvSpPr/>
          <p:nvPr/>
        </p:nvSpPr>
        <p:spPr>
          <a:xfrm>
            <a:off x="9748547" y="5703178"/>
            <a:ext cx="466531" cy="4665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6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D798FE8-8DDD-7CBA-F483-5C0652F635DF}"/>
              </a:ext>
            </a:extLst>
          </p:cNvPr>
          <p:cNvCxnSpPr>
            <a:cxnSpLocks/>
            <a:stCxn id="51" idx="0"/>
            <a:endCxn id="24" idx="4"/>
          </p:cNvCxnSpPr>
          <p:nvPr/>
        </p:nvCxnSpPr>
        <p:spPr>
          <a:xfrm flipV="1">
            <a:off x="9068969" y="5174213"/>
            <a:ext cx="449424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CCFF0C0-A4BA-6367-895E-64F77DDDF4F5}"/>
              </a:ext>
            </a:extLst>
          </p:cNvPr>
          <p:cNvCxnSpPr>
            <a:cxnSpLocks/>
            <a:stCxn id="52" idx="0"/>
            <a:endCxn id="24" idx="4"/>
          </p:cNvCxnSpPr>
          <p:nvPr/>
        </p:nvCxnSpPr>
        <p:spPr>
          <a:xfrm flipH="1" flipV="1">
            <a:off x="9518393" y="5174213"/>
            <a:ext cx="463420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5AE4485-9D52-87D9-8B41-465E9719AC27}"/>
              </a:ext>
            </a:extLst>
          </p:cNvPr>
          <p:cNvCxnSpPr>
            <a:cxnSpLocks/>
            <a:stCxn id="20" idx="0"/>
            <a:endCxn id="14" idx="4"/>
          </p:cNvCxnSpPr>
          <p:nvPr/>
        </p:nvCxnSpPr>
        <p:spPr>
          <a:xfrm flipV="1">
            <a:off x="5267515" y="3764425"/>
            <a:ext cx="2125439" cy="440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CF4306E-EEF6-7F72-C593-C8F37306CA30}"/>
              </a:ext>
            </a:extLst>
          </p:cNvPr>
          <p:cNvCxnSpPr>
            <a:cxnSpLocks/>
            <a:stCxn id="24" idx="0"/>
            <a:endCxn id="14" idx="4"/>
          </p:cNvCxnSpPr>
          <p:nvPr/>
        </p:nvCxnSpPr>
        <p:spPr>
          <a:xfrm flipH="1" flipV="1">
            <a:off x="7392954" y="3764425"/>
            <a:ext cx="2125439" cy="440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F989A4-5718-0680-777E-BE266622C40C}"/>
              </a:ext>
            </a:extLst>
          </p:cNvPr>
          <p:cNvCxnSpPr>
            <a:cxnSpLocks/>
            <a:stCxn id="23" idx="0"/>
            <a:endCxn id="14" idx="4"/>
          </p:cNvCxnSpPr>
          <p:nvPr/>
        </p:nvCxnSpPr>
        <p:spPr>
          <a:xfrm flipV="1">
            <a:off x="7392954" y="3764425"/>
            <a:ext cx="0" cy="446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bject 33">
            <a:extLst>
              <a:ext uri="{FF2B5EF4-FFF2-40B4-BE49-F238E27FC236}">
                <a16:creationId xmlns:a16="http://schemas.microsoft.com/office/drawing/2014/main" id="{C70E9492-3D19-21FB-24F3-3D89656F06C7}"/>
              </a:ext>
            </a:extLst>
          </p:cNvPr>
          <p:cNvSpPr txBox="1"/>
          <p:nvPr/>
        </p:nvSpPr>
        <p:spPr>
          <a:xfrm>
            <a:off x="10469734" y="2974711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Czynnik główny</a:t>
            </a:r>
          </a:p>
        </p:txBody>
      </p:sp>
      <p:sp>
        <p:nvSpPr>
          <p:cNvPr id="74" name="object 33">
            <a:extLst>
              <a:ext uri="{FF2B5EF4-FFF2-40B4-BE49-F238E27FC236}">
                <a16:creationId xmlns:a16="http://schemas.microsoft.com/office/drawing/2014/main" id="{4BEBA7F0-4839-A6CC-ED59-A3BAE8FA7E7E}"/>
              </a:ext>
            </a:extLst>
          </p:cNvPr>
          <p:cNvSpPr txBox="1"/>
          <p:nvPr/>
        </p:nvSpPr>
        <p:spPr>
          <a:xfrm>
            <a:off x="10469734" y="4363536"/>
            <a:ext cx="166127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Czynniki specyficzne</a:t>
            </a:r>
          </a:p>
        </p:txBody>
      </p:sp>
      <p:sp>
        <p:nvSpPr>
          <p:cNvPr id="75" name="object 33">
            <a:extLst>
              <a:ext uri="{FF2B5EF4-FFF2-40B4-BE49-F238E27FC236}">
                <a16:creationId xmlns:a16="http://schemas.microsoft.com/office/drawing/2014/main" id="{BE1BB207-3B52-A7A3-CDBF-6AB5DACFC605}"/>
              </a:ext>
            </a:extLst>
          </p:cNvPr>
          <p:cNvSpPr txBox="1"/>
          <p:nvPr/>
        </p:nvSpPr>
        <p:spPr>
          <a:xfrm>
            <a:off x="10469734" y="5784087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Pozycje testowe</a:t>
            </a:r>
          </a:p>
        </p:txBody>
      </p:sp>
    </p:spTree>
    <p:extLst>
      <p:ext uri="{BB962C8B-B14F-4D97-AF65-F5344CB8AC3E}">
        <p14:creationId xmlns:p14="http://schemas.microsoft.com/office/powerpoint/2010/main" val="387986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1540-D670-6713-4180-77CE4119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Struktura osobowości: BIG-5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208F-D1C6-5575-E759-D8301F8D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81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b="1"/>
              <a:t>Hipoteza leksykalna</a:t>
            </a:r>
            <a:r>
              <a:rPr lang="pl-PL" sz="2400"/>
              <a:t>: cechy osobowości, które są ważne dla grupy ludzi, w końcu staną się częścią języka tej grupy.</a:t>
            </a:r>
          </a:p>
          <a:p>
            <a:pPr marL="0" indent="0">
              <a:buNone/>
            </a:pPr>
            <a:r>
              <a:rPr lang="pl-PL" sz="2400" b="1" err="1"/>
              <a:t>Itemy</a:t>
            </a:r>
            <a:r>
              <a:rPr lang="pl-PL" sz="2400" b="1"/>
              <a:t>: </a:t>
            </a:r>
            <a:r>
              <a:rPr lang="pl-PL" sz="2400" i="1"/>
              <a:t>Jestem duszą towarzystwa </a:t>
            </a:r>
            <a:r>
              <a:rPr lang="pl-PL" sz="2400"/>
              <a:t>(jaki konstrukty?). </a:t>
            </a:r>
            <a:r>
              <a:rPr lang="pl-PL" sz="2400" i="1"/>
              <a:t>Mam bujną wyobraźnię </a:t>
            </a:r>
            <a:r>
              <a:rPr lang="pl-PL" sz="2400"/>
              <a:t>(?)</a:t>
            </a:r>
            <a:r>
              <a:rPr lang="pl-PL" sz="2400" i="1"/>
              <a:t>. </a:t>
            </a:r>
            <a:endParaRPr lang="en-US" sz="2400" i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7CF18F-3DF4-3968-8C95-D288257C5B50}"/>
              </a:ext>
            </a:extLst>
          </p:cNvPr>
          <p:cNvSpPr/>
          <p:nvPr/>
        </p:nvSpPr>
        <p:spPr>
          <a:xfrm>
            <a:off x="1274401" y="4198211"/>
            <a:ext cx="1436138" cy="968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>
                <a:solidFill>
                  <a:schemeClr val="tx1"/>
                </a:solidFill>
              </a:rPr>
              <a:t>Ekstrawersja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2DB7DD-3AF5-76ED-31E9-D628A4F88E49}"/>
              </a:ext>
            </a:extLst>
          </p:cNvPr>
          <p:cNvSpPr/>
          <p:nvPr/>
        </p:nvSpPr>
        <p:spPr>
          <a:xfrm>
            <a:off x="3399840" y="4203747"/>
            <a:ext cx="1436138" cy="9689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>
                <a:solidFill>
                  <a:schemeClr val="tx1"/>
                </a:solidFill>
              </a:rPr>
              <a:t>Ugodowość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FD3A90-02D7-8945-C399-2C0953DA4950}"/>
              </a:ext>
            </a:extLst>
          </p:cNvPr>
          <p:cNvSpPr/>
          <p:nvPr/>
        </p:nvSpPr>
        <p:spPr>
          <a:xfrm>
            <a:off x="5525279" y="4198211"/>
            <a:ext cx="1436138" cy="9689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50" b="1">
                <a:solidFill>
                  <a:schemeClr val="tx1"/>
                </a:solidFill>
              </a:rPr>
              <a:t>Otwartość na doświadczenie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87E28-A988-F817-C5D9-38552378D2BA}"/>
              </a:ext>
            </a:extLst>
          </p:cNvPr>
          <p:cNvSpPr/>
          <p:nvPr/>
        </p:nvSpPr>
        <p:spPr>
          <a:xfrm>
            <a:off x="1331164" y="5696084"/>
            <a:ext cx="466531" cy="4665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54E01-E7EA-13C0-0CAA-E0A485B58D99}"/>
              </a:ext>
            </a:extLst>
          </p:cNvPr>
          <p:cNvSpPr/>
          <p:nvPr/>
        </p:nvSpPr>
        <p:spPr>
          <a:xfrm>
            <a:off x="2244008" y="5696084"/>
            <a:ext cx="466531" cy="4665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2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369DE0-CCA7-3101-6F26-66014E0B88F9}"/>
              </a:ext>
            </a:extLst>
          </p:cNvPr>
          <p:cNvCxnSpPr>
            <a:stCxn id="8" idx="0"/>
            <a:endCxn id="5" idx="4"/>
          </p:cNvCxnSpPr>
          <p:nvPr/>
        </p:nvCxnSpPr>
        <p:spPr>
          <a:xfrm flipV="1">
            <a:off x="1564430" y="5167119"/>
            <a:ext cx="428040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35DDB-2FAF-2C2E-3226-49586171C1AC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H="1" flipV="1">
            <a:off x="1992470" y="5167119"/>
            <a:ext cx="484804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477D0-06D7-4044-A1FC-8CF913B40B53}"/>
              </a:ext>
            </a:extLst>
          </p:cNvPr>
          <p:cNvSpPr/>
          <p:nvPr/>
        </p:nvSpPr>
        <p:spPr>
          <a:xfrm>
            <a:off x="3465144" y="5710432"/>
            <a:ext cx="466531" cy="4665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3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5F6E9-FD0A-8AC8-B8A3-DB9801551AB9}"/>
              </a:ext>
            </a:extLst>
          </p:cNvPr>
          <p:cNvSpPr/>
          <p:nvPr/>
        </p:nvSpPr>
        <p:spPr>
          <a:xfrm>
            <a:off x="4377988" y="5710432"/>
            <a:ext cx="466531" cy="4665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4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407D93-F90F-E4A4-A50B-5A3BDB553693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>
          <a:xfrm flipV="1">
            <a:off x="3698410" y="5172655"/>
            <a:ext cx="419499" cy="53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A7C33-47E1-18AD-FFE9-A91F28052833}"/>
              </a:ext>
            </a:extLst>
          </p:cNvPr>
          <p:cNvCxnSpPr>
            <a:cxnSpLocks/>
            <a:stCxn id="13" idx="0"/>
            <a:endCxn id="6" idx="4"/>
          </p:cNvCxnSpPr>
          <p:nvPr/>
        </p:nvCxnSpPr>
        <p:spPr>
          <a:xfrm flipH="1" flipV="1">
            <a:off x="4117909" y="5172655"/>
            <a:ext cx="493345" cy="53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FE6579-889D-B0DB-BC59-9FC96A8CDD04}"/>
              </a:ext>
            </a:extLst>
          </p:cNvPr>
          <p:cNvSpPr/>
          <p:nvPr/>
        </p:nvSpPr>
        <p:spPr>
          <a:xfrm>
            <a:off x="5560658" y="5696084"/>
            <a:ext cx="466531" cy="4665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5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2C608-0E9E-8D81-0FE5-3B3B53995D9A}"/>
              </a:ext>
            </a:extLst>
          </p:cNvPr>
          <p:cNvSpPr/>
          <p:nvPr/>
        </p:nvSpPr>
        <p:spPr>
          <a:xfrm>
            <a:off x="6473502" y="5696084"/>
            <a:ext cx="466531" cy="4665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6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60C32B-934D-3F58-B94B-7A157AC754E0}"/>
              </a:ext>
            </a:extLst>
          </p:cNvPr>
          <p:cNvCxnSpPr>
            <a:cxnSpLocks/>
            <a:stCxn id="16" idx="0"/>
            <a:endCxn id="7" idx="4"/>
          </p:cNvCxnSpPr>
          <p:nvPr/>
        </p:nvCxnSpPr>
        <p:spPr>
          <a:xfrm flipV="1">
            <a:off x="5793924" y="5167119"/>
            <a:ext cx="449424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88829-9ECC-A816-D46D-1972A4423601}"/>
              </a:ext>
            </a:extLst>
          </p:cNvPr>
          <p:cNvCxnSpPr>
            <a:cxnSpLocks/>
            <a:stCxn id="17" idx="0"/>
            <a:endCxn id="7" idx="4"/>
          </p:cNvCxnSpPr>
          <p:nvPr/>
        </p:nvCxnSpPr>
        <p:spPr>
          <a:xfrm flipH="1" flipV="1">
            <a:off x="6243348" y="5167119"/>
            <a:ext cx="463420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D669577-D0D4-740A-E357-580F32EADF85}"/>
              </a:ext>
            </a:extLst>
          </p:cNvPr>
          <p:cNvSpPr/>
          <p:nvPr/>
        </p:nvSpPr>
        <p:spPr>
          <a:xfrm>
            <a:off x="7650718" y="4212559"/>
            <a:ext cx="1436138" cy="968908"/>
          </a:xfrm>
          <a:prstGeom prst="ellipse">
            <a:avLst/>
          </a:prstGeom>
          <a:solidFill>
            <a:srgbClr val="F991F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>
                <a:solidFill>
                  <a:schemeClr val="tx1"/>
                </a:solidFill>
              </a:rPr>
              <a:t>Sumienność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163A38-5415-5814-72C7-DC2979C395F6}"/>
              </a:ext>
            </a:extLst>
          </p:cNvPr>
          <p:cNvSpPr/>
          <p:nvPr/>
        </p:nvSpPr>
        <p:spPr>
          <a:xfrm>
            <a:off x="7686097" y="5710432"/>
            <a:ext cx="466531" cy="466531"/>
          </a:xfrm>
          <a:prstGeom prst="rect">
            <a:avLst/>
          </a:prstGeom>
          <a:solidFill>
            <a:srgbClr val="F991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5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2E3EF8-1E24-688D-DE84-80F210D8B32A}"/>
              </a:ext>
            </a:extLst>
          </p:cNvPr>
          <p:cNvSpPr/>
          <p:nvPr/>
        </p:nvSpPr>
        <p:spPr>
          <a:xfrm>
            <a:off x="8598941" y="5710432"/>
            <a:ext cx="466531" cy="466531"/>
          </a:xfrm>
          <a:prstGeom prst="rect">
            <a:avLst/>
          </a:prstGeom>
          <a:solidFill>
            <a:srgbClr val="F991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6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4888E2-12F5-18AF-E0D3-2841E0D52A41}"/>
              </a:ext>
            </a:extLst>
          </p:cNvPr>
          <p:cNvCxnSpPr>
            <a:cxnSpLocks/>
            <a:stCxn id="24" idx="0"/>
            <a:endCxn id="23" idx="4"/>
          </p:cNvCxnSpPr>
          <p:nvPr/>
        </p:nvCxnSpPr>
        <p:spPr>
          <a:xfrm flipV="1">
            <a:off x="7919363" y="5181467"/>
            <a:ext cx="449424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373D58-99C1-AC45-61C2-3F8913D148CA}"/>
              </a:ext>
            </a:extLst>
          </p:cNvPr>
          <p:cNvCxnSpPr>
            <a:cxnSpLocks/>
            <a:stCxn id="25" idx="0"/>
            <a:endCxn id="23" idx="4"/>
          </p:cNvCxnSpPr>
          <p:nvPr/>
        </p:nvCxnSpPr>
        <p:spPr>
          <a:xfrm flipH="1" flipV="1">
            <a:off x="8368787" y="5181467"/>
            <a:ext cx="463420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670AB61-6847-749C-E40E-27F2D9E03BBD}"/>
              </a:ext>
            </a:extLst>
          </p:cNvPr>
          <p:cNvSpPr/>
          <p:nvPr/>
        </p:nvSpPr>
        <p:spPr>
          <a:xfrm>
            <a:off x="9760231" y="4198211"/>
            <a:ext cx="1436138" cy="9689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50" b="1">
                <a:solidFill>
                  <a:schemeClr val="tx1"/>
                </a:solidFill>
              </a:rPr>
              <a:t>Neurotyczność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A1FEF5-62D8-9E63-DC54-29CE4B620E9E}"/>
              </a:ext>
            </a:extLst>
          </p:cNvPr>
          <p:cNvSpPr/>
          <p:nvPr/>
        </p:nvSpPr>
        <p:spPr>
          <a:xfrm>
            <a:off x="9795610" y="5696084"/>
            <a:ext cx="466531" cy="4665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5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9B128F-C025-F226-DF4F-6716D873DC1F}"/>
              </a:ext>
            </a:extLst>
          </p:cNvPr>
          <p:cNvSpPr/>
          <p:nvPr/>
        </p:nvSpPr>
        <p:spPr>
          <a:xfrm>
            <a:off x="10708454" y="5696084"/>
            <a:ext cx="466531" cy="4665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6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C85E8C-9FC8-16CE-6874-E6A3CD1F2B3C}"/>
              </a:ext>
            </a:extLst>
          </p:cNvPr>
          <p:cNvCxnSpPr>
            <a:cxnSpLocks/>
            <a:stCxn id="29" idx="0"/>
            <a:endCxn id="28" idx="4"/>
          </p:cNvCxnSpPr>
          <p:nvPr/>
        </p:nvCxnSpPr>
        <p:spPr>
          <a:xfrm flipV="1">
            <a:off x="10028876" y="5167119"/>
            <a:ext cx="449424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02A81A-386F-AEC0-A5A4-2241672C9BFD}"/>
              </a:ext>
            </a:extLst>
          </p:cNvPr>
          <p:cNvCxnSpPr>
            <a:cxnSpLocks/>
            <a:stCxn id="30" idx="0"/>
            <a:endCxn id="28" idx="4"/>
          </p:cNvCxnSpPr>
          <p:nvPr/>
        </p:nvCxnSpPr>
        <p:spPr>
          <a:xfrm flipH="1" flipV="1">
            <a:off x="10478300" y="5167119"/>
            <a:ext cx="463420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E0AF70B-4ABD-B9F3-C544-7D30F77160D1}"/>
              </a:ext>
            </a:extLst>
          </p:cNvPr>
          <p:cNvCxnSpPr>
            <a:stCxn id="5" idx="0"/>
            <a:endCxn id="6" idx="0"/>
          </p:cNvCxnSpPr>
          <p:nvPr/>
        </p:nvCxnSpPr>
        <p:spPr>
          <a:xfrm rot="16200000" flipH="1">
            <a:off x="3052421" y="3138260"/>
            <a:ext cx="5536" cy="2125439"/>
          </a:xfrm>
          <a:prstGeom prst="curvedConnector3">
            <a:avLst>
              <a:gd name="adj1" fmla="val -10028378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9792FCD0-8298-D7FD-A0E7-DF9DF76813EF}"/>
              </a:ext>
            </a:extLst>
          </p:cNvPr>
          <p:cNvCxnSpPr/>
          <p:nvPr/>
        </p:nvCxnSpPr>
        <p:spPr>
          <a:xfrm rot="16200000" flipH="1">
            <a:off x="5193792" y="3159009"/>
            <a:ext cx="5536" cy="2125439"/>
          </a:xfrm>
          <a:prstGeom prst="curvedConnector3">
            <a:avLst>
              <a:gd name="adj1" fmla="val -10028378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20675AB-CDDF-FDC9-62A7-77C51020FEC7}"/>
              </a:ext>
            </a:extLst>
          </p:cNvPr>
          <p:cNvCxnSpPr/>
          <p:nvPr/>
        </p:nvCxnSpPr>
        <p:spPr>
          <a:xfrm rot="16200000" flipH="1">
            <a:off x="7319232" y="3179760"/>
            <a:ext cx="5536" cy="2125439"/>
          </a:xfrm>
          <a:prstGeom prst="curvedConnector3">
            <a:avLst>
              <a:gd name="adj1" fmla="val -10028378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187BCD40-6FFF-8177-00F8-023C75C15257}"/>
              </a:ext>
            </a:extLst>
          </p:cNvPr>
          <p:cNvCxnSpPr/>
          <p:nvPr/>
        </p:nvCxnSpPr>
        <p:spPr>
          <a:xfrm rot="16200000" flipH="1">
            <a:off x="9444672" y="3156241"/>
            <a:ext cx="5536" cy="2125439"/>
          </a:xfrm>
          <a:prstGeom prst="curvedConnector3">
            <a:avLst>
              <a:gd name="adj1" fmla="val -10028378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33">
            <a:extLst>
              <a:ext uri="{FF2B5EF4-FFF2-40B4-BE49-F238E27FC236}">
                <a16:creationId xmlns:a16="http://schemas.microsoft.com/office/drawing/2014/main" id="{FE4062D1-A891-1CB8-0A35-A2E02C9A6BF6}"/>
              </a:ext>
            </a:extLst>
          </p:cNvPr>
          <p:cNvSpPr txBox="1"/>
          <p:nvPr/>
        </p:nvSpPr>
        <p:spPr>
          <a:xfrm>
            <a:off x="4238972" y="3310332"/>
            <a:ext cx="191517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sz="1600" spc="-30">
                <a:latin typeface="Calibri"/>
                <a:cs typeface="Calibri"/>
              </a:rPr>
              <a:t>korelacje</a:t>
            </a:r>
          </a:p>
        </p:txBody>
      </p:sp>
      <p:sp>
        <p:nvSpPr>
          <p:cNvPr id="44" name="object 33">
            <a:extLst>
              <a:ext uri="{FF2B5EF4-FFF2-40B4-BE49-F238E27FC236}">
                <a16:creationId xmlns:a16="http://schemas.microsoft.com/office/drawing/2014/main" id="{73EDDF6E-9001-98A5-1AED-B503585D0F44}"/>
              </a:ext>
            </a:extLst>
          </p:cNvPr>
          <p:cNvSpPr txBox="1"/>
          <p:nvPr/>
        </p:nvSpPr>
        <p:spPr>
          <a:xfrm>
            <a:off x="8489852" y="3312653"/>
            <a:ext cx="191517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sz="1600" spc="-30">
                <a:latin typeface="Calibri"/>
                <a:cs typeface="Calibri"/>
              </a:rPr>
              <a:t>korelacje</a:t>
            </a:r>
          </a:p>
        </p:txBody>
      </p:sp>
    </p:spTree>
    <p:extLst>
      <p:ext uri="{BB962C8B-B14F-4D97-AF65-F5344CB8AC3E}">
        <p14:creationId xmlns:p14="http://schemas.microsoft.com/office/powerpoint/2010/main" val="40740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Planowanie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16">
            <a:extLst>
              <a:ext uri="{FF2B5EF4-FFF2-40B4-BE49-F238E27FC236}">
                <a16:creationId xmlns:a16="http://schemas.microsoft.com/office/drawing/2014/main" id="{81FE6947-5964-0EAA-3468-C45C29D53934}"/>
              </a:ext>
            </a:extLst>
          </p:cNvPr>
          <p:cNvSpPr txBox="1"/>
          <p:nvPr/>
        </p:nvSpPr>
        <p:spPr>
          <a:xfrm>
            <a:off x="6856446" y="1880695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Czynniki i korelaty 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33">
            <a:extLst>
              <a:ext uri="{FF2B5EF4-FFF2-40B4-BE49-F238E27FC236}">
                <a16:creationId xmlns:a16="http://schemas.microsoft.com/office/drawing/2014/main" id="{BE1BB207-3B52-A7A3-CDBF-6AB5DACFC605}"/>
              </a:ext>
            </a:extLst>
          </p:cNvPr>
          <p:cNvSpPr txBox="1"/>
          <p:nvPr/>
        </p:nvSpPr>
        <p:spPr>
          <a:xfrm>
            <a:off x="7864718" y="4846843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Osobowość Nerd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99383-3D5D-044E-9B21-97B3C4FF8C33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6856446" y="3046286"/>
            <a:ext cx="1253977" cy="112147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36A70D-F009-7B00-4F1F-36142DDC610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9183438" y="3172263"/>
            <a:ext cx="1194139" cy="995496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6A9213-1B93-5CCC-0EAF-DCFAE362FC24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856446" y="4167759"/>
            <a:ext cx="1253977" cy="142109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547282-D57F-5F4A-244C-CF00B26A8C9B}"/>
              </a:ext>
            </a:extLst>
          </p:cNvPr>
          <p:cNvCxnSpPr>
            <a:cxnSpLocks/>
            <a:endCxn id="14" idx="6"/>
          </p:cNvCxnSpPr>
          <p:nvPr/>
        </p:nvCxnSpPr>
        <p:spPr>
          <a:xfrm flipH="1" flipV="1">
            <a:off x="9183438" y="4167759"/>
            <a:ext cx="1194139" cy="14997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33">
            <a:extLst>
              <a:ext uri="{FF2B5EF4-FFF2-40B4-BE49-F238E27FC236}">
                <a16:creationId xmlns:a16="http://schemas.microsoft.com/office/drawing/2014/main" id="{BE290AD1-9515-4F53-8CCC-9F1B4A61A35E}"/>
              </a:ext>
            </a:extLst>
          </p:cNvPr>
          <p:cNvSpPr txBox="1"/>
          <p:nvPr/>
        </p:nvSpPr>
        <p:spPr>
          <a:xfrm>
            <a:off x="5566388" y="3793063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Osobowość Geek</a:t>
            </a:r>
          </a:p>
        </p:txBody>
      </p:sp>
      <p:sp>
        <p:nvSpPr>
          <p:cNvPr id="50" name="object 33">
            <a:extLst>
              <a:ext uri="{FF2B5EF4-FFF2-40B4-BE49-F238E27FC236}">
                <a16:creationId xmlns:a16="http://schemas.microsoft.com/office/drawing/2014/main" id="{EBB4B394-5A2C-CC19-1FC9-B9E1725C5438}"/>
              </a:ext>
            </a:extLst>
          </p:cNvPr>
          <p:cNvSpPr txBox="1"/>
          <p:nvPr/>
        </p:nvSpPr>
        <p:spPr>
          <a:xfrm>
            <a:off x="10172162" y="3802416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Neurotyczność</a:t>
            </a:r>
          </a:p>
        </p:txBody>
      </p:sp>
      <p:sp>
        <p:nvSpPr>
          <p:cNvPr id="55" name="object 33">
            <a:extLst>
              <a:ext uri="{FF2B5EF4-FFF2-40B4-BE49-F238E27FC236}">
                <a16:creationId xmlns:a16="http://schemas.microsoft.com/office/drawing/2014/main" id="{58F671A7-CFC7-9A6F-90AF-69763D7B6B34}"/>
              </a:ext>
            </a:extLst>
          </p:cNvPr>
          <p:cNvSpPr txBox="1"/>
          <p:nvPr/>
        </p:nvSpPr>
        <p:spPr>
          <a:xfrm>
            <a:off x="5782723" y="6236270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Lęk społeczny</a:t>
            </a:r>
          </a:p>
        </p:txBody>
      </p:sp>
      <p:sp>
        <p:nvSpPr>
          <p:cNvPr id="56" name="object 33">
            <a:extLst>
              <a:ext uri="{FF2B5EF4-FFF2-40B4-BE49-F238E27FC236}">
                <a16:creationId xmlns:a16="http://schemas.microsoft.com/office/drawing/2014/main" id="{88479BFE-D054-7B6E-05F9-BF379E15CCA1}"/>
              </a:ext>
            </a:extLst>
          </p:cNvPr>
          <p:cNvSpPr txBox="1"/>
          <p:nvPr/>
        </p:nvSpPr>
        <p:spPr>
          <a:xfrm>
            <a:off x="10272457" y="6236269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Ekstrawersja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8247C22-CE2B-94BB-8DD2-233F497D6F44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8859315" y="5136666"/>
            <a:ext cx="902679" cy="723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bject 33">
            <a:extLst>
              <a:ext uri="{FF2B5EF4-FFF2-40B4-BE49-F238E27FC236}">
                <a16:creationId xmlns:a16="http://schemas.microsoft.com/office/drawing/2014/main" id="{E41E703A-2C35-E136-737E-D0387A9A561F}"/>
              </a:ext>
            </a:extLst>
          </p:cNvPr>
          <p:cNvSpPr txBox="1"/>
          <p:nvPr/>
        </p:nvSpPr>
        <p:spPr>
          <a:xfrm>
            <a:off x="7697240" y="5859842"/>
            <a:ext cx="232414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Trafność różnicująca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(ang. </a:t>
            </a:r>
            <a:r>
              <a:rPr lang="pl-PL" spc="-30" err="1">
                <a:latin typeface="Calibri"/>
                <a:cs typeface="Calibri"/>
              </a:rPr>
              <a:t>divergent</a:t>
            </a:r>
            <a:r>
              <a:rPr lang="pl-PL" spc="-30">
                <a:latin typeface="Calibri"/>
                <a:cs typeface="Calibri"/>
              </a:rPr>
              <a:t> </a:t>
            </a:r>
            <a:r>
              <a:rPr lang="pl-PL" spc="-30" err="1">
                <a:latin typeface="Calibri"/>
                <a:cs typeface="Calibri"/>
              </a:rPr>
              <a:t>validity</a:t>
            </a:r>
            <a:r>
              <a:rPr lang="pl-PL" spc="-30">
                <a:latin typeface="Calibri"/>
                <a:cs typeface="Calibri"/>
              </a:rPr>
              <a:t>)</a:t>
            </a:r>
          </a:p>
        </p:txBody>
      </p:sp>
      <p:sp>
        <p:nvSpPr>
          <p:cNvPr id="65" name="object 33">
            <a:extLst>
              <a:ext uri="{FF2B5EF4-FFF2-40B4-BE49-F238E27FC236}">
                <a16:creationId xmlns:a16="http://schemas.microsoft.com/office/drawing/2014/main" id="{06C7A00B-1E57-DCF9-B14C-89E12E6DA9D5}"/>
              </a:ext>
            </a:extLst>
          </p:cNvPr>
          <p:cNvSpPr txBox="1"/>
          <p:nvPr/>
        </p:nvSpPr>
        <p:spPr>
          <a:xfrm>
            <a:off x="6907130" y="3046286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r &gt; 0.2***</a:t>
            </a:r>
          </a:p>
        </p:txBody>
      </p:sp>
      <p:sp>
        <p:nvSpPr>
          <p:cNvPr id="66" name="object 33">
            <a:extLst>
              <a:ext uri="{FF2B5EF4-FFF2-40B4-BE49-F238E27FC236}">
                <a16:creationId xmlns:a16="http://schemas.microsoft.com/office/drawing/2014/main" id="{28C4EF00-4D84-3E61-BF35-E4465CAE0C32}"/>
              </a:ext>
            </a:extLst>
          </p:cNvPr>
          <p:cNvSpPr txBox="1"/>
          <p:nvPr/>
        </p:nvSpPr>
        <p:spPr>
          <a:xfrm>
            <a:off x="8556837" y="3098250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r &gt; 0.2***</a:t>
            </a:r>
          </a:p>
        </p:txBody>
      </p:sp>
      <p:sp>
        <p:nvSpPr>
          <p:cNvPr id="67" name="object 33">
            <a:extLst>
              <a:ext uri="{FF2B5EF4-FFF2-40B4-BE49-F238E27FC236}">
                <a16:creationId xmlns:a16="http://schemas.microsoft.com/office/drawing/2014/main" id="{71F20DF1-C0C0-72A1-4E02-1A51071DCC5D}"/>
              </a:ext>
            </a:extLst>
          </p:cNvPr>
          <p:cNvSpPr txBox="1"/>
          <p:nvPr/>
        </p:nvSpPr>
        <p:spPr>
          <a:xfrm>
            <a:off x="6079820" y="4520458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r &gt; 0.2***</a:t>
            </a:r>
          </a:p>
        </p:txBody>
      </p:sp>
      <p:sp>
        <p:nvSpPr>
          <p:cNvPr id="68" name="object 33">
            <a:extLst>
              <a:ext uri="{FF2B5EF4-FFF2-40B4-BE49-F238E27FC236}">
                <a16:creationId xmlns:a16="http://schemas.microsoft.com/office/drawing/2014/main" id="{7F116479-1A51-D532-F784-9E7883E93B20}"/>
              </a:ext>
            </a:extLst>
          </p:cNvPr>
          <p:cNvSpPr txBox="1"/>
          <p:nvPr/>
        </p:nvSpPr>
        <p:spPr>
          <a:xfrm>
            <a:off x="9314869" y="4520458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r &lt; - 0.2***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5A2D9E-0D21-5511-CCED-8CF0EFDE63B5}"/>
              </a:ext>
            </a:extLst>
          </p:cNvPr>
          <p:cNvSpPr/>
          <p:nvPr/>
        </p:nvSpPr>
        <p:spPr>
          <a:xfrm>
            <a:off x="8110423" y="3631251"/>
            <a:ext cx="1073015" cy="1073015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N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A3FDF4-46FB-7362-67FE-CD05CE539960}"/>
              </a:ext>
            </a:extLst>
          </p:cNvPr>
          <p:cNvSpPr/>
          <p:nvPr/>
        </p:nvSpPr>
        <p:spPr>
          <a:xfrm>
            <a:off x="5860516" y="2546340"/>
            <a:ext cx="1073015" cy="1073015"/>
          </a:xfrm>
          <a:prstGeom prst="ellipse">
            <a:avLst/>
          </a:prstGeom>
          <a:solidFill>
            <a:srgbClr val="F991F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G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CB47D0-17E0-74E8-3BB4-35B56795D7A5}"/>
              </a:ext>
            </a:extLst>
          </p:cNvPr>
          <p:cNvSpPr/>
          <p:nvPr/>
        </p:nvSpPr>
        <p:spPr>
          <a:xfrm>
            <a:off x="5860516" y="5033511"/>
            <a:ext cx="1073015" cy="1073015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L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C88421-6E26-A5E1-B345-867347F242D6}"/>
              </a:ext>
            </a:extLst>
          </p:cNvPr>
          <p:cNvSpPr/>
          <p:nvPr/>
        </p:nvSpPr>
        <p:spPr>
          <a:xfrm>
            <a:off x="10280785" y="2651817"/>
            <a:ext cx="1073015" cy="10730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X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771D7E-B980-3166-768D-041C71F61E73}"/>
              </a:ext>
            </a:extLst>
          </p:cNvPr>
          <p:cNvSpPr/>
          <p:nvPr/>
        </p:nvSpPr>
        <p:spPr>
          <a:xfrm>
            <a:off x="10280785" y="5033511"/>
            <a:ext cx="1073015" cy="1073015"/>
          </a:xfrm>
          <a:prstGeom prst="ellipse">
            <a:avLst/>
          </a:prstGeom>
          <a:solidFill>
            <a:srgbClr val="F96B8D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E</a:t>
            </a:r>
            <a:endParaRPr lang="en-US" sz="5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9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Konstrukcja skali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DA91684-602F-41AB-0C22-BA71EA55EBC2}"/>
              </a:ext>
            </a:extLst>
          </p:cNvPr>
          <p:cNvSpPr/>
          <p:nvPr/>
        </p:nvSpPr>
        <p:spPr>
          <a:xfrm>
            <a:off x="6548482" y="2569016"/>
            <a:ext cx="3570126" cy="96890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b="1">
                <a:solidFill>
                  <a:schemeClr val="tx1"/>
                </a:solidFill>
              </a:rPr>
              <a:t>Podskala niezręczności społecznej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76767-3882-450D-642F-574B23B9887D}"/>
              </a:ext>
            </a:extLst>
          </p:cNvPr>
          <p:cNvSpPr/>
          <p:nvPr/>
        </p:nvSpPr>
        <p:spPr>
          <a:xfrm>
            <a:off x="6605245" y="4066889"/>
            <a:ext cx="466531" cy="4665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EDB07-606C-6D76-6E3B-0D4362D353D0}"/>
              </a:ext>
            </a:extLst>
          </p:cNvPr>
          <p:cNvSpPr/>
          <p:nvPr/>
        </p:nvSpPr>
        <p:spPr>
          <a:xfrm>
            <a:off x="8100279" y="4127483"/>
            <a:ext cx="466531" cy="4665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2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25B395-0AD9-F181-40B9-FACA0D77AF1A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V="1">
            <a:off x="6838511" y="3537924"/>
            <a:ext cx="1495034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406ADE-1970-128A-D709-33B15557B91D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>
          <a:xfrm flipV="1">
            <a:off x="8333545" y="3537924"/>
            <a:ext cx="0" cy="589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78D5F-C17B-45A3-ADDC-0D51DEDD4186}"/>
              </a:ext>
            </a:extLst>
          </p:cNvPr>
          <p:cNvCxnSpPr>
            <a:cxnSpLocks/>
            <a:stCxn id="33" idx="0"/>
            <a:endCxn id="9" idx="4"/>
          </p:cNvCxnSpPr>
          <p:nvPr/>
        </p:nvCxnSpPr>
        <p:spPr>
          <a:xfrm flipH="1" flipV="1">
            <a:off x="8333545" y="3537924"/>
            <a:ext cx="1451856" cy="528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751D6-E645-85BD-0176-B08D0D8F7E01}"/>
              </a:ext>
            </a:extLst>
          </p:cNvPr>
          <p:cNvSpPr/>
          <p:nvPr/>
        </p:nvSpPr>
        <p:spPr>
          <a:xfrm>
            <a:off x="9552135" y="4066888"/>
            <a:ext cx="466531" cy="4665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3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FBAFCAA7-8793-2C4A-A08C-A1B7CE0F2843}"/>
              </a:ext>
            </a:extLst>
          </p:cNvPr>
          <p:cNvSpPr txBox="1"/>
          <p:nvPr/>
        </p:nvSpPr>
        <p:spPr>
          <a:xfrm>
            <a:off x="5362140" y="4876649"/>
            <a:ext cx="6409340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b="1" spc="-30" err="1">
                <a:latin typeface="Calibri"/>
                <a:cs typeface="Calibri"/>
              </a:rPr>
              <a:t>Item</a:t>
            </a:r>
            <a:r>
              <a:rPr lang="pl-PL" b="1" spc="-30">
                <a:latin typeface="Calibri"/>
                <a:cs typeface="Calibri"/>
              </a:rPr>
              <a:t> 1: </a:t>
            </a:r>
            <a:r>
              <a:rPr lang="pl-PL" b="0" i="0">
                <a:effectLst/>
                <a:latin typeface="Söhne"/>
              </a:rPr>
              <a:t>Czuję się bardziej swobodnie, angażując się w moje hobby, niż przebywając z innymi ludźmi.</a:t>
            </a:r>
          </a:p>
          <a:p>
            <a:pPr algn="l"/>
            <a:endParaRPr lang="pl-PL" sz="900" b="0" i="0">
              <a:effectLst/>
              <a:latin typeface="Söhne"/>
            </a:endParaRPr>
          </a:p>
          <a:p>
            <a:pPr algn="l"/>
            <a:r>
              <a:rPr lang="pl-PL" b="1" i="0" err="1">
                <a:effectLst/>
                <a:latin typeface="Söhne"/>
              </a:rPr>
              <a:t>Item</a:t>
            </a:r>
            <a:r>
              <a:rPr lang="pl-PL" b="1" i="0">
                <a:effectLst/>
                <a:latin typeface="Söhne"/>
              </a:rPr>
              <a:t> 2: </a:t>
            </a:r>
            <a:r>
              <a:rPr lang="pl-PL" b="0" i="0">
                <a:effectLst/>
                <a:latin typeface="Söhne"/>
              </a:rPr>
              <a:t>Czasami zdarza mi się być nieśmiałym społecznie.</a:t>
            </a:r>
          </a:p>
          <a:p>
            <a:pPr algn="l"/>
            <a:endParaRPr lang="pl-PL" sz="900" b="0" i="0">
              <a:effectLst/>
              <a:latin typeface="Söhne"/>
            </a:endParaRPr>
          </a:p>
          <a:p>
            <a:pPr algn="l"/>
            <a:r>
              <a:rPr lang="pl-PL" b="1" i="0" err="1">
                <a:effectLst/>
                <a:latin typeface="Söhne"/>
              </a:rPr>
              <a:t>Item</a:t>
            </a:r>
            <a:r>
              <a:rPr lang="pl-PL" b="1" i="0">
                <a:effectLst/>
                <a:latin typeface="Söhne"/>
              </a:rPr>
              <a:t> 3: </a:t>
            </a:r>
            <a:r>
              <a:rPr lang="pl-PL" b="0" i="0">
                <a:effectLst/>
                <a:latin typeface="Söhne"/>
              </a:rPr>
              <a:t>Czuję się bardziej swobodnie, komunikując się online niż osobiście.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pl-PL" spc="-30">
              <a:latin typeface="Calibri"/>
              <a:cs typeface="Calibri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63A2B32-C349-A782-1C05-25115F664200}"/>
              </a:ext>
            </a:extLst>
          </p:cNvPr>
          <p:cNvSpPr txBox="1"/>
          <p:nvPr/>
        </p:nvSpPr>
        <p:spPr>
          <a:xfrm>
            <a:off x="5128874" y="1941995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b="1" i="0">
                <a:effectLst/>
                <a:latin typeface="Söhne"/>
              </a:rPr>
              <a:t>Generowanie pozycji testowych</a:t>
            </a:r>
            <a:r>
              <a:rPr lang="en-CA" b="1" i="0">
                <a:effectLst/>
                <a:latin typeface="Söhne"/>
              </a:rPr>
              <a:t> </a:t>
            </a:r>
            <a:r>
              <a:rPr lang="pl-PL" b="1">
                <a:latin typeface="Söhne"/>
              </a:rPr>
              <a:t>na podstawie konstruktów</a:t>
            </a:r>
            <a:endParaRPr lang="pl-PL" b="1" spc="-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620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Konstrukcja skali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bject 33">
            <a:extLst>
              <a:ext uri="{FF2B5EF4-FFF2-40B4-BE49-F238E27FC236}">
                <a16:creationId xmlns:a16="http://schemas.microsoft.com/office/drawing/2014/main" id="{FBAFCAA7-8793-2C4A-A08C-A1B7CE0F2843}"/>
              </a:ext>
            </a:extLst>
          </p:cNvPr>
          <p:cNvSpPr txBox="1"/>
          <p:nvPr/>
        </p:nvSpPr>
        <p:spPr>
          <a:xfrm>
            <a:off x="5362140" y="2636369"/>
            <a:ext cx="6409340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sz="1600" b="1" spc="-30">
                <a:latin typeface="Calibri"/>
                <a:cs typeface="Calibri"/>
              </a:rPr>
              <a:t>Hipoteza leksykalna: </a:t>
            </a:r>
            <a:r>
              <a:rPr lang="pl-PL" sz="1600" spc="-30">
                <a:latin typeface="Calibri"/>
                <a:cs typeface="Calibri"/>
              </a:rPr>
              <a:t>Cechy psychologiczne są zawarte w języku. Odpowiednie słowa są wystarczającymi indykatorami konstruktu.</a:t>
            </a:r>
          </a:p>
          <a:p>
            <a:pPr lvl="1"/>
            <a:r>
              <a:rPr lang="pl-PL" sz="1600" b="1" spc="-30" err="1">
                <a:latin typeface="Calibri"/>
                <a:cs typeface="Calibri"/>
              </a:rPr>
              <a:t>Item</a:t>
            </a:r>
            <a:r>
              <a:rPr lang="pl-PL" sz="1600" b="1" spc="-30">
                <a:latin typeface="Calibri"/>
                <a:cs typeface="Calibri"/>
              </a:rPr>
              <a:t>: </a:t>
            </a:r>
            <a:r>
              <a:rPr lang="pl-PL" sz="1600" i="1" spc="-30">
                <a:latin typeface="Calibri"/>
                <a:cs typeface="Calibri"/>
              </a:rPr>
              <a:t>Jestem osobą s</a:t>
            </a:r>
            <a:r>
              <a:rPr lang="en-CA" sz="1600" i="1" spc="-30" err="1">
                <a:latin typeface="Calibri"/>
                <a:cs typeface="Calibri"/>
              </a:rPr>
              <a:t>umienną</a:t>
            </a:r>
            <a:r>
              <a:rPr lang="pl-PL" sz="1600" i="1" spc="-30">
                <a:latin typeface="Calibri"/>
                <a:cs typeface="Calibri"/>
              </a:rPr>
              <a:t> i</a:t>
            </a:r>
            <a:r>
              <a:rPr lang="en-CA" sz="1600" i="1" spc="-30">
                <a:latin typeface="Calibri"/>
                <a:cs typeface="Calibri"/>
              </a:rPr>
              <a:t> </a:t>
            </a:r>
            <a:r>
              <a:rPr lang="en-CA" sz="1600" i="1" spc="-30" err="1">
                <a:latin typeface="Calibri"/>
                <a:cs typeface="Calibri"/>
              </a:rPr>
              <a:t>zdyscyplinowaną</a:t>
            </a:r>
            <a:r>
              <a:rPr lang="en-CA" sz="1600" i="1" spc="-30">
                <a:latin typeface="Calibri"/>
                <a:cs typeface="Calibri"/>
              </a:rPr>
              <a:t>.</a:t>
            </a:r>
            <a:endParaRPr lang="pl-PL" sz="1600" i="1" spc="-30">
              <a:latin typeface="Calibri"/>
              <a:cs typeface="Calibri"/>
            </a:endParaRPr>
          </a:p>
          <a:p>
            <a:pPr marL="342900" indent="-342900" algn="l">
              <a:buFont typeface="+mj-lt"/>
              <a:buAutoNum type="arabicPeriod"/>
            </a:pPr>
            <a:endParaRPr lang="pl-PL" sz="1600" spc="-30">
              <a:latin typeface="Calibri"/>
              <a:cs typeface="Calibri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CA" sz="1600" b="1" i="0" err="1">
                <a:effectLst/>
                <a:latin typeface="Söhne"/>
              </a:rPr>
              <a:t>Podejście</a:t>
            </a:r>
            <a:r>
              <a:rPr lang="en-CA" sz="1600" b="1" i="0">
                <a:effectLst/>
                <a:latin typeface="Söhne"/>
              </a:rPr>
              <a:t> </a:t>
            </a:r>
            <a:r>
              <a:rPr lang="pl-PL" sz="1600" b="1">
                <a:latin typeface="Söhne"/>
              </a:rPr>
              <a:t>b</a:t>
            </a:r>
            <a:r>
              <a:rPr lang="en-CA" sz="1600" b="1" i="0" err="1">
                <a:effectLst/>
                <a:latin typeface="Söhne"/>
              </a:rPr>
              <a:t>ehawioralne</a:t>
            </a:r>
            <a:r>
              <a:rPr lang="pl-PL" sz="1600" b="1" i="0" spc="-30">
                <a:effectLst/>
                <a:latin typeface="Calibri"/>
                <a:cs typeface="Calibri"/>
              </a:rPr>
              <a:t>: </a:t>
            </a:r>
            <a:r>
              <a:rPr lang="pl-PL" sz="1600" i="0" spc="-30">
                <a:effectLst/>
                <a:latin typeface="Calibri"/>
                <a:cs typeface="Calibri"/>
              </a:rPr>
              <a:t>Koncentruje się na </a:t>
            </a:r>
            <a:r>
              <a:rPr lang="pl-PL" sz="1600" i="0" spc="-30" err="1">
                <a:effectLst/>
                <a:latin typeface="Calibri"/>
                <a:cs typeface="Calibri"/>
              </a:rPr>
              <a:t>zachowaniach</a:t>
            </a:r>
            <a:r>
              <a:rPr lang="pl-PL" sz="1600" i="0" spc="-30">
                <a:effectLst/>
                <a:latin typeface="Calibri"/>
                <a:cs typeface="Calibri"/>
              </a:rPr>
              <a:t> obserwowalnych i sytuacjach, w których te zachowania występują.</a:t>
            </a:r>
          </a:p>
          <a:p>
            <a:pPr lvl="1"/>
            <a:r>
              <a:rPr lang="pl-PL" sz="1600" b="1" i="0" spc="-30" err="1">
                <a:effectLst/>
                <a:latin typeface="Calibri"/>
                <a:cs typeface="Calibri"/>
              </a:rPr>
              <a:t>Item</a:t>
            </a:r>
            <a:r>
              <a:rPr lang="pl-PL" sz="1600" b="1" i="0" spc="-30">
                <a:effectLst/>
                <a:latin typeface="Calibri"/>
                <a:cs typeface="Calibri"/>
              </a:rPr>
              <a:t>: </a:t>
            </a:r>
            <a:r>
              <a:rPr lang="pl-PL" sz="1600" i="1" spc="-30">
                <a:effectLst/>
                <a:latin typeface="Calibri"/>
                <a:cs typeface="Calibri"/>
              </a:rPr>
              <a:t>W sytuacjach stresowych, zachowuję spokój i skupienie.</a:t>
            </a:r>
          </a:p>
          <a:p>
            <a:pPr marL="342900" indent="-342900" algn="l">
              <a:buFont typeface="+mj-lt"/>
              <a:buAutoNum type="arabicPeriod"/>
            </a:pPr>
            <a:endParaRPr lang="pl-PL" sz="1600" spc="-30">
              <a:latin typeface="Calibri"/>
              <a:cs typeface="Calibri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sz="1600" b="1" spc="-30">
                <a:latin typeface="Calibri"/>
                <a:cs typeface="Calibri"/>
              </a:rPr>
              <a:t>Teoretyczna koncepcja: </a:t>
            </a:r>
            <a:r>
              <a:rPr lang="pl-PL" sz="1600" spc="-30">
                <a:latin typeface="Calibri"/>
                <a:cs typeface="Calibri"/>
              </a:rPr>
              <a:t>Tworzenie </a:t>
            </a:r>
            <a:r>
              <a:rPr lang="pl-PL" sz="1600" spc="-30" err="1">
                <a:latin typeface="Calibri"/>
                <a:cs typeface="Calibri"/>
              </a:rPr>
              <a:t>itemów</a:t>
            </a:r>
            <a:r>
              <a:rPr lang="pl-PL" sz="1600" spc="-30">
                <a:latin typeface="Calibri"/>
                <a:cs typeface="Calibri"/>
              </a:rPr>
              <a:t> oparte na konkretnych teoriach dotyczących badanego konstruktu.</a:t>
            </a:r>
          </a:p>
          <a:p>
            <a:pPr lvl="1"/>
            <a:r>
              <a:rPr lang="pl-PL" sz="1600" b="1" spc="-30" err="1">
                <a:latin typeface="Calibri"/>
                <a:cs typeface="Calibri"/>
              </a:rPr>
              <a:t>Item</a:t>
            </a:r>
            <a:r>
              <a:rPr lang="pl-PL" sz="1600" b="1" spc="-30">
                <a:latin typeface="Calibri"/>
                <a:cs typeface="Calibri"/>
              </a:rPr>
              <a:t> </a:t>
            </a:r>
            <a:r>
              <a:rPr lang="pl-PL" sz="1600" spc="-30">
                <a:latin typeface="Calibri"/>
                <a:cs typeface="Calibri"/>
              </a:rPr>
              <a:t>(bazując na teorii </a:t>
            </a:r>
            <a:r>
              <a:rPr lang="pl-PL" sz="1600" spc="-30" err="1">
                <a:latin typeface="Calibri"/>
                <a:cs typeface="Calibri"/>
              </a:rPr>
              <a:t>samoskuteczności</a:t>
            </a:r>
            <a:r>
              <a:rPr lang="pl-PL" sz="1600" spc="-30">
                <a:latin typeface="Calibri"/>
                <a:cs typeface="Calibri"/>
              </a:rPr>
              <a:t>)</a:t>
            </a:r>
            <a:r>
              <a:rPr lang="pl-PL" sz="1600" b="1" spc="-30">
                <a:latin typeface="Calibri"/>
                <a:cs typeface="Calibri"/>
              </a:rPr>
              <a:t>: </a:t>
            </a:r>
            <a:r>
              <a:rPr lang="pl-PL" sz="1600" i="1" spc="-30">
                <a:latin typeface="Calibri"/>
                <a:cs typeface="Calibri"/>
              </a:rPr>
              <a:t>Wierzę, że potrafię sprostać większości wyzwań w moim życiu.</a:t>
            </a:r>
          </a:p>
          <a:p>
            <a:pPr marL="342900" indent="-342900" algn="l">
              <a:buFont typeface="+mj-lt"/>
              <a:buAutoNum type="arabicPeriod"/>
            </a:pPr>
            <a:endParaRPr lang="pl-PL" sz="1600" i="1" spc="-30">
              <a:latin typeface="Calibri"/>
              <a:cs typeface="Calibri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sz="1600" b="1" spc="-30">
                <a:latin typeface="Calibri"/>
                <a:cs typeface="Calibri"/>
              </a:rPr>
              <a:t>Odczucia wewnętrzne/retrospekcja: </a:t>
            </a:r>
            <a:r>
              <a:rPr lang="pl-PL" sz="1600" spc="-30">
                <a:latin typeface="Calibri"/>
                <a:cs typeface="Calibri"/>
              </a:rPr>
              <a:t>Skupia się na indywidualnym odczuciu i autorefleksji badanego.</a:t>
            </a:r>
            <a:endParaRPr lang="pl-PL" sz="1600" b="0" i="0" spc="-3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lvl="1"/>
            <a:r>
              <a:rPr lang="pl-PL" sz="1600" b="1" spc="-30" err="1">
                <a:solidFill>
                  <a:srgbClr val="000000"/>
                </a:solidFill>
                <a:latin typeface="Calibri"/>
                <a:cs typeface="Calibri"/>
              </a:rPr>
              <a:t>Item</a:t>
            </a:r>
            <a:r>
              <a:rPr lang="pl-PL" sz="1600" b="1" spc="-30">
                <a:solidFill>
                  <a:srgbClr val="000000"/>
                </a:solidFill>
                <a:latin typeface="Calibri"/>
                <a:cs typeface="Calibri"/>
              </a:rPr>
              <a:t>: </a:t>
            </a:r>
            <a:r>
              <a:rPr lang="en-CA" sz="1600" b="0" i="1" err="1">
                <a:solidFill>
                  <a:srgbClr val="000000"/>
                </a:solidFill>
                <a:effectLst/>
                <a:latin typeface="Google Sans"/>
              </a:rPr>
              <a:t>Czuję</a:t>
            </a:r>
            <a:r>
              <a:rPr lang="en-CA" sz="1600" b="0" i="1">
                <a:solidFill>
                  <a:srgbClr val="000000"/>
                </a:solidFill>
                <a:effectLst/>
                <a:latin typeface="Google Sans"/>
              </a:rPr>
              <a:t> </a:t>
            </a:r>
            <a:r>
              <a:rPr lang="en-CA" sz="1600" b="0" i="1" err="1">
                <a:solidFill>
                  <a:srgbClr val="000000"/>
                </a:solidFill>
                <a:effectLst/>
                <a:latin typeface="Google Sans"/>
              </a:rPr>
              <a:t>się</a:t>
            </a:r>
            <a:r>
              <a:rPr lang="en-CA" sz="1600" b="0" i="1">
                <a:solidFill>
                  <a:srgbClr val="000000"/>
                </a:solidFill>
                <a:effectLst/>
                <a:latin typeface="Google Sans"/>
              </a:rPr>
              <a:t> </a:t>
            </a:r>
            <a:r>
              <a:rPr lang="en-CA" sz="1600" b="0" i="1" err="1">
                <a:solidFill>
                  <a:srgbClr val="000000"/>
                </a:solidFill>
                <a:effectLst/>
                <a:latin typeface="Google Sans"/>
              </a:rPr>
              <a:t>Słowianinem</a:t>
            </a:r>
            <a:r>
              <a:rPr lang="en-CA" sz="1600" b="0" i="1">
                <a:solidFill>
                  <a:srgbClr val="000000"/>
                </a:solidFill>
                <a:effectLst/>
                <a:latin typeface="Google Sans"/>
              </a:rPr>
              <a:t>/</a:t>
            </a:r>
            <a:r>
              <a:rPr lang="en-CA" sz="1600" b="0" i="1" err="1">
                <a:solidFill>
                  <a:srgbClr val="000000"/>
                </a:solidFill>
                <a:effectLst/>
                <a:latin typeface="Google Sans"/>
              </a:rPr>
              <a:t>Słowianką</a:t>
            </a:r>
            <a:r>
              <a:rPr lang="en-CA" sz="1600" b="0" i="1">
                <a:solidFill>
                  <a:srgbClr val="000000"/>
                </a:solidFill>
                <a:effectLst/>
                <a:latin typeface="Google Sans"/>
              </a:rPr>
              <a:t>.</a:t>
            </a:r>
            <a:endParaRPr lang="pl-PL" sz="1600" i="1" spc="-30">
              <a:latin typeface="Calibri"/>
              <a:cs typeface="Calibri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63A2B32-C349-A782-1C05-25115F664200}"/>
              </a:ext>
            </a:extLst>
          </p:cNvPr>
          <p:cNvSpPr txBox="1"/>
          <p:nvPr/>
        </p:nvSpPr>
        <p:spPr>
          <a:xfrm>
            <a:off x="5128874" y="1941995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b="1" i="0">
                <a:effectLst/>
                <a:latin typeface="Söhne"/>
              </a:rPr>
              <a:t>Strategie generowania pozycji testowych</a:t>
            </a:r>
            <a:endParaRPr lang="pl-PL" b="1" spc="-30"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E55DE1-3278-C103-D3F9-72B6E78864C8}"/>
              </a:ext>
            </a:extLst>
          </p:cNvPr>
          <p:cNvSpPr/>
          <p:nvPr/>
        </p:nvSpPr>
        <p:spPr>
          <a:xfrm rot="211733">
            <a:off x="9028024" y="544663"/>
            <a:ext cx="2745037" cy="1014772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Dla większości konstruktów możemy zastosować każdą strategię!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5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Konstrukcja skali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bject 33">
            <a:extLst>
              <a:ext uri="{FF2B5EF4-FFF2-40B4-BE49-F238E27FC236}">
                <a16:creationId xmlns:a16="http://schemas.microsoft.com/office/drawing/2014/main" id="{FBAFCAA7-8793-2C4A-A08C-A1B7CE0F2843}"/>
              </a:ext>
            </a:extLst>
          </p:cNvPr>
          <p:cNvSpPr txBox="1"/>
          <p:nvPr/>
        </p:nvSpPr>
        <p:spPr>
          <a:xfrm>
            <a:off x="5362140" y="2636369"/>
            <a:ext cx="6409340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sz="1600" b="1" spc="-30">
                <a:latin typeface="Calibri"/>
                <a:cs typeface="Calibri"/>
              </a:rPr>
              <a:t>Hipoteza Leksykalna: </a:t>
            </a:r>
            <a:r>
              <a:rPr lang="pl-PL" sz="1600" spc="-30">
                <a:latin typeface="Calibri"/>
                <a:cs typeface="Calibri"/>
              </a:rPr>
              <a:t>Opiera się na założeniu, że ważne cechy psychologiczne są zakodowane w języku.</a:t>
            </a:r>
          </a:p>
          <a:p>
            <a:pPr lvl="1"/>
            <a:r>
              <a:rPr lang="pl-PL" sz="1600" b="1" spc="-30" err="1">
                <a:solidFill>
                  <a:schemeClr val="accent2"/>
                </a:solidFill>
                <a:latin typeface="Calibri"/>
                <a:cs typeface="Calibri"/>
              </a:rPr>
              <a:t>Item</a:t>
            </a:r>
            <a:r>
              <a:rPr lang="pl-PL" sz="1600" b="1" spc="-30">
                <a:solidFill>
                  <a:schemeClr val="accent2"/>
                </a:solidFill>
                <a:latin typeface="Calibri"/>
                <a:cs typeface="Calibri"/>
              </a:rPr>
              <a:t>: </a:t>
            </a:r>
            <a:r>
              <a:rPr lang="pl-PL" sz="1600" i="1" spc="-30">
                <a:latin typeface="Calibri"/>
                <a:cs typeface="Calibri"/>
              </a:rPr>
              <a:t>Uważam się za osobę towarzyską i energiczną.</a:t>
            </a:r>
          </a:p>
          <a:p>
            <a:pPr lvl="1"/>
            <a:endParaRPr lang="pl-PL" sz="1600" i="1" spc="-30">
              <a:latin typeface="Calibri"/>
              <a:cs typeface="Calibri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sz="1600" b="1" spc="-30">
                <a:latin typeface="Calibri"/>
                <a:cs typeface="Calibri"/>
              </a:rPr>
              <a:t>Podejście Behawioralne: </a:t>
            </a:r>
            <a:r>
              <a:rPr lang="pl-PL" sz="1600" spc="-30">
                <a:latin typeface="Calibri"/>
                <a:cs typeface="Calibri"/>
              </a:rPr>
              <a:t>Skupia się na obserwowalnych </a:t>
            </a:r>
            <a:r>
              <a:rPr lang="pl-PL" sz="1600" spc="-30" err="1">
                <a:latin typeface="Calibri"/>
                <a:cs typeface="Calibri"/>
              </a:rPr>
              <a:t>zachowaniach</a:t>
            </a:r>
            <a:r>
              <a:rPr lang="pl-PL" sz="1600" spc="-30">
                <a:latin typeface="Calibri"/>
                <a:cs typeface="Calibri"/>
              </a:rPr>
              <a:t> i sytuacjach.</a:t>
            </a:r>
          </a:p>
          <a:p>
            <a:pPr lvl="1"/>
            <a:r>
              <a:rPr lang="pl-PL" sz="1600" b="1" spc="-30" err="1">
                <a:solidFill>
                  <a:schemeClr val="accent2"/>
                </a:solidFill>
                <a:latin typeface="Calibri"/>
                <a:cs typeface="Calibri"/>
              </a:rPr>
              <a:t>Item</a:t>
            </a:r>
            <a:r>
              <a:rPr lang="pl-PL" sz="1600" b="1" spc="-30">
                <a:solidFill>
                  <a:schemeClr val="accent2"/>
                </a:solidFill>
                <a:latin typeface="Calibri"/>
                <a:cs typeface="Calibri"/>
              </a:rPr>
              <a:t>: </a:t>
            </a:r>
            <a:r>
              <a:rPr lang="pl-PL" sz="1600" i="1" spc="-30">
                <a:latin typeface="Calibri"/>
                <a:cs typeface="Calibri"/>
              </a:rPr>
              <a:t>Kiedy jestem w towarzystwie, często inicjuję rozmowę.</a:t>
            </a:r>
          </a:p>
          <a:p>
            <a:pPr lvl="1"/>
            <a:endParaRPr lang="pl-PL" sz="1600" i="1" spc="-30">
              <a:latin typeface="Calibri"/>
              <a:cs typeface="Calibri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sz="1600" b="1" spc="-30">
                <a:latin typeface="Calibri"/>
                <a:cs typeface="Calibri"/>
              </a:rPr>
              <a:t>Teoretyczna Koncepcja: </a:t>
            </a:r>
            <a:r>
              <a:rPr lang="pl-PL" sz="1600" spc="-30">
                <a:latin typeface="Calibri"/>
                <a:cs typeface="Calibri"/>
              </a:rPr>
              <a:t>Tworzenie </a:t>
            </a:r>
            <a:r>
              <a:rPr lang="pl-PL" sz="1600" spc="-30" err="1">
                <a:latin typeface="Calibri"/>
                <a:cs typeface="Calibri"/>
              </a:rPr>
              <a:t>itemów</a:t>
            </a:r>
            <a:r>
              <a:rPr lang="pl-PL" sz="1600" spc="-30">
                <a:latin typeface="Calibri"/>
                <a:cs typeface="Calibri"/>
              </a:rPr>
              <a:t> bazujących na teoriach dotyczących konstruktu.</a:t>
            </a:r>
          </a:p>
          <a:p>
            <a:pPr lvl="1"/>
            <a:r>
              <a:rPr lang="pl-PL" sz="1600" b="1" spc="-30" err="1">
                <a:solidFill>
                  <a:schemeClr val="accent2"/>
                </a:solidFill>
                <a:latin typeface="Calibri"/>
                <a:cs typeface="Calibri"/>
              </a:rPr>
              <a:t>Item</a:t>
            </a:r>
            <a:r>
              <a:rPr lang="pl-PL" sz="1600" spc="-30">
                <a:latin typeface="Calibri"/>
                <a:cs typeface="Calibri"/>
              </a:rPr>
              <a:t> (bazując na teorii </a:t>
            </a:r>
            <a:r>
              <a:rPr lang="pl-PL" sz="1600" spc="-30" err="1">
                <a:latin typeface="Calibri"/>
                <a:cs typeface="Calibri"/>
              </a:rPr>
              <a:t>Eysencka</a:t>
            </a:r>
            <a:r>
              <a:rPr lang="pl-PL" sz="1600" spc="-30">
                <a:latin typeface="Calibri"/>
                <a:cs typeface="Calibri"/>
              </a:rPr>
              <a:t> o ekstrawersji): </a:t>
            </a:r>
            <a:r>
              <a:rPr lang="pl-PL" sz="1600" i="1" spc="-30">
                <a:latin typeface="Calibri"/>
                <a:cs typeface="Calibri"/>
              </a:rPr>
              <a:t>Czuję się naładowany energią w obecności innych ludzi.</a:t>
            </a:r>
          </a:p>
          <a:p>
            <a:pPr lvl="1"/>
            <a:endParaRPr lang="pl-PL" sz="1600" i="1" spc="-30">
              <a:latin typeface="Calibri"/>
              <a:cs typeface="Calibri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sz="1600" b="1" spc="-30">
                <a:latin typeface="Calibri"/>
                <a:cs typeface="Calibri"/>
              </a:rPr>
              <a:t>Odczucia Wewnętrzne/Retrospekcja: </a:t>
            </a:r>
            <a:r>
              <a:rPr lang="pl-PL" sz="1600" spc="-30">
                <a:latin typeface="Calibri"/>
                <a:cs typeface="Calibri"/>
              </a:rPr>
              <a:t>Skupia się na indywidualnym odczuciu i autorefleksji badanego.</a:t>
            </a:r>
          </a:p>
          <a:p>
            <a:pPr lvl="1"/>
            <a:r>
              <a:rPr lang="pl-PL" sz="1600" b="1" spc="-30" err="1">
                <a:solidFill>
                  <a:schemeClr val="accent2"/>
                </a:solidFill>
                <a:latin typeface="Calibri"/>
                <a:cs typeface="Calibri"/>
              </a:rPr>
              <a:t>Item</a:t>
            </a:r>
            <a:r>
              <a:rPr lang="pl-PL" sz="1600" b="1" spc="-30">
                <a:solidFill>
                  <a:schemeClr val="accent2"/>
                </a:solidFill>
                <a:latin typeface="Calibri"/>
                <a:cs typeface="Calibri"/>
              </a:rPr>
              <a:t>: </a:t>
            </a:r>
            <a:r>
              <a:rPr lang="pl-PL" sz="1600" i="1" spc="-30">
                <a:latin typeface="Calibri"/>
                <a:cs typeface="Calibri"/>
              </a:rPr>
              <a:t>Czuję się pełen życia i energii, kiedy jestem w centrum uwagi.</a:t>
            </a: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63A2B32-C349-A782-1C05-25115F664200}"/>
              </a:ext>
            </a:extLst>
          </p:cNvPr>
          <p:cNvSpPr txBox="1"/>
          <p:nvPr/>
        </p:nvSpPr>
        <p:spPr>
          <a:xfrm>
            <a:off x="5128874" y="1941995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b="1" i="0">
                <a:effectLst/>
                <a:latin typeface="Söhne"/>
              </a:rPr>
              <a:t>Strategie generowania pozycji testowych (ekstrawersja)</a:t>
            </a:r>
            <a:endParaRPr lang="pl-PL" b="1" spc="-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26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err="1">
                <a:solidFill>
                  <a:schemeClr val="accent2"/>
                </a:solidFill>
              </a:rPr>
              <a:t>Konstrukcja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skali</a:t>
            </a:r>
            <a:r>
              <a:rPr lang="pl-PL">
                <a:solidFill>
                  <a:schemeClr val="accent2"/>
                </a:solidFill>
              </a:rPr>
              <a:t>: zadanie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Graphic 31" descr="Group brainstorm with solid fill">
            <a:extLst>
              <a:ext uri="{FF2B5EF4-FFF2-40B4-BE49-F238E27FC236}">
                <a16:creationId xmlns:a16="http://schemas.microsoft.com/office/drawing/2014/main" id="{4C204576-C6B4-2315-1E8D-32FAC5DEF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5064" y="1922833"/>
            <a:ext cx="914400" cy="914400"/>
          </a:xfrm>
          <a:prstGeom prst="rect">
            <a:avLst/>
          </a:prstGeom>
        </p:spPr>
      </p:pic>
      <p:sp>
        <p:nvSpPr>
          <p:cNvPr id="34" name="object 33">
            <a:extLst>
              <a:ext uri="{FF2B5EF4-FFF2-40B4-BE49-F238E27FC236}">
                <a16:creationId xmlns:a16="http://schemas.microsoft.com/office/drawing/2014/main" id="{50BD600F-DF80-9011-C149-FB1267BF9A57}"/>
              </a:ext>
            </a:extLst>
          </p:cNvPr>
          <p:cNvSpPr txBox="1"/>
          <p:nvPr/>
        </p:nvSpPr>
        <p:spPr>
          <a:xfrm>
            <a:off x="6986015" y="2287524"/>
            <a:ext cx="498791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l-PL" spc="-30">
                <a:latin typeface="Söhne"/>
                <a:cs typeface="Calibri"/>
              </a:rPr>
              <a:t>Podzielcie się na 3-4 osobowe grupy.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40" name="object 33">
            <a:extLst>
              <a:ext uri="{FF2B5EF4-FFF2-40B4-BE49-F238E27FC236}">
                <a16:creationId xmlns:a16="http://schemas.microsoft.com/office/drawing/2014/main" id="{963737AA-88D4-C539-561D-F726AFDEE723}"/>
              </a:ext>
            </a:extLst>
          </p:cNvPr>
          <p:cNvSpPr txBox="1"/>
          <p:nvPr/>
        </p:nvSpPr>
        <p:spPr>
          <a:xfrm>
            <a:off x="6986014" y="3302921"/>
            <a:ext cx="498791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l-PL" spc="-30">
                <a:latin typeface="Söhne"/>
                <a:cs typeface="Calibri"/>
              </a:rPr>
              <a:t>Każda grupa wylosuje nietypowy </a:t>
            </a:r>
            <a:r>
              <a:rPr lang="pl-PL" i="1" spc="-30">
                <a:latin typeface="Söhne"/>
                <a:cs typeface="Calibri"/>
              </a:rPr>
              <a:t>konstrukt psychologiczny </a:t>
            </a:r>
            <a:r>
              <a:rPr lang="pl-PL" spc="-30">
                <a:latin typeface="Söhne"/>
                <a:cs typeface="Calibri"/>
              </a:rPr>
              <a:t>(niektóre z nich są całkowicie prawdziwe!).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42" name="object 33">
            <a:extLst>
              <a:ext uri="{FF2B5EF4-FFF2-40B4-BE49-F238E27FC236}">
                <a16:creationId xmlns:a16="http://schemas.microsoft.com/office/drawing/2014/main" id="{A1AFAD0C-A28D-5A5E-9590-FE4B91C1F562}"/>
              </a:ext>
            </a:extLst>
          </p:cNvPr>
          <p:cNvSpPr txBox="1"/>
          <p:nvPr/>
        </p:nvSpPr>
        <p:spPr>
          <a:xfrm>
            <a:off x="6912864" y="4663267"/>
            <a:ext cx="427024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l-PL" spc="-30">
                <a:latin typeface="Söhne"/>
                <a:cs typeface="Calibri"/>
              </a:rPr>
              <a:t>Do każdego z konstruktów postarajcie się wymyślić przynajmniej pięć </a:t>
            </a:r>
            <a:r>
              <a:rPr lang="pl-PL" spc="-30" err="1">
                <a:latin typeface="Söhne"/>
                <a:cs typeface="Calibri"/>
              </a:rPr>
              <a:t>itemów</a:t>
            </a:r>
            <a:r>
              <a:rPr lang="pl-PL" spc="-30">
                <a:latin typeface="Söhne"/>
                <a:cs typeface="Calibri"/>
              </a:rPr>
              <a:t>. Określicie, którą strategie wybraliście przy generowaniu </a:t>
            </a:r>
            <a:r>
              <a:rPr lang="pl-PL" spc="-30" err="1">
                <a:latin typeface="Söhne"/>
                <a:cs typeface="Calibri"/>
              </a:rPr>
              <a:t>itemów</a:t>
            </a:r>
            <a:r>
              <a:rPr lang="pl-PL" spc="-30">
                <a:latin typeface="Söhne"/>
                <a:cs typeface="Calibri"/>
              </a:rPr>
              <a:t> (być może jakąś nie omawianą?).</a:t>
            </a:r>
            <a:endParaRPr lang="pl-PL" spc="-30">
              <a:latin typeface="Calibri"/>
              <a:cs typeface="Calibri"/>
            </a:endParaRPr>
          </a:p>
        </p:txBody>
      </p:sp>
      <p:pic>
        <p:nvPicPr>
          <p:cNvPr id="44" name="Graphic 43" descr="Clipboard Mixed with solid fill">
            <a:extLst>
              <a:ext uri="{FF2B5EF4-FFF2-40B4-BE49-F238E27FC236}">
                <a16:creationId xmlns:a16="http://schemas.microsoft.com/office/drawing/2014/main" id="{8A35104A-0393-088D-28F4-1D3F708FA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5064" y="3259221"/>
            <a:ext cx="914400" cy="914400"/>
          </a:xfrm>
          <a:prstGeom prst="rect">
            <a:avLst/>
          </a:prstGeom>
        </p:spPr>
      </p:pic>
      <p:pic>
        <p:nvPicPr>
          <p:cNvPr id="46" name="Graphic 45" descr="Target with solid fill">
            <a:extLst>
              <a:ext uri="{FF2B5EF4-FFF2-40B4-BE49-F238E27FC236}">
                <a16:creationId xmlns:a16="http://schemas.microsoft.com/office/drawing/2014/main" id="{988478F2-185C-F7A5-FB89-D1AEC5DD6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5064" y="47720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3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4582-0D0E-17C4-2927-A3529AF2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Lista obecności </a:t>
            </a:r>
            <a:endParaRPr lang="en-CA">
              <a:solidFill>
                <a:schemeClr val="accent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ED11F-787D-08F6-6B35-7E9206A21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313" y="1919791"/>
            <a:ext cx="4115374" cy="4163006"/>
          </a:xfrm>
        </p:spPr>
      </p:pic>
    </p:spTree>
    <p:extLst>
      <p:ext uri="{BB962C8B-B14F-4D97-AF65-F5344CB8AC3E}">
        <p14:creationId xmlns:p14="http://schemas.microsoft.com/office/powerpoint/2010/main" val="1631084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Konstrukcja skali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bject 33">
            <a:extLst>
              <a:ext uri="{FF2B5EF4-FFF2-40B4-BE49-F238E27FC236}">
                <a16:creationId xmlns:a16="http://schemas.microsoft.com/office/drawing/2014/main" id="{04309EF3-A2BA-EA0D-82CC-DC9D5AE332F2}"/>
              </a:ext>
            </a:extLst>
          </p:cNvPr>
          <p:cNvSpPr txBox="1"/>
          <p:nvPr/>
        </p:nvSpPr>
        <p:spPr>
          <a:xfrm>
            <a:off x="7256284" y="2410178"/>
            <a:ext cx="26308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Skala Likerta (nieparzysta)</a:t>
            </a:r>
          </a:p>
        </p:txBody>
      </p:sp>
      <p:sp>
        <p:nvSpPr>
          <p:cNvPr id="4" name="object 33">
            <a:extLst>
              <a:ext uri="{FF2B5EF4-FFF2-40B4-BE49-F238E27FC236}">
                <a16:creationId xmlns:a16="http://schemas.microsoft.com/office/drawing/2014/main" id="{735C81F4-4F92-4A64-3C14-169D7FC3FDC3}"/>
              </a:ext>
            </a:extLst>
          </p:cNvPr>
          <p:cNvSpPr txBox="1"/>
          <p:nvPr/>
        </p:nvSpPr>
        <p:spPr>
          <a:xfrm>
            <a:off x="5333908" y="1944330"/>
            <a:ext cx="64093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b="1" i="0">
                <a:effectLst/>
                <a:latin typeface="Söhne"/>
              </a:rPr>
              <a:t>Czuję się bardziej swobodnie, komunikując się online niż osobiście.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pl-PL" b="1" spc="-30">
              <a:latin typeface="Calibri"/>
              <a:cs typeface="Calibri"/>
            </a:endParaRP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25A277EB-7F18-49B6-3ED4-6A83DE9B4468}"/>
              </a:ext>
            </a:extLst>
          </p:cNvPr>
          <p:cNvSpPr txBox="1"/>
          <p:nvPr/>
        </p:nvSpPr>
        <p:spPr>
          <a:xfrm>
            <a:off x="5333908" y="2888852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spc="-30">
                <a:solidFill>
                  <a:srgbClr val="374151"/>
                </a:solidFill>
                <a:latin typeface="Söhne"/>
                <a:cs typeface="Calibri"/>
              </a:rPr>
              <a:t>Nie zgadzam się                            Neutralny                              Zgadzam się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6A7B07-9121-9CE8-F28F-2B183DC74954}"/>
              </a:ext>
            </a:extLst>
          </p:cNvPr>
          <p:cNvSpPr/>
          <p:nvPr/>
        </p:nvSpPr>
        <p:spPr>
          <a:xfrm>
            <a:off x="7332175" y="3295717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D809D3-3D1C-CA26-8C3B-4EC4D68ED493}"/>
              </a:ext>
            </a:extLst>
          </p:cNvPr>
          <p:cNvSpPr/>
          <p:nvPr/>
        </p:nvSpPr>
        <p:spPr>
          <a:xfrm>
            <a:off x="8469086" y="3295717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8D137F-D0F1-7F14-A82E-A67B85B38A21}"/>
              </a:ext>
            </a:extLst>
          </p:cNvPr>
          <p:cNvSpPr/>
          <p:nvPr/>
        </p:nvSpPr>
        <p:spPr>
          <a:xfrm>
            <a:off x="9686599" y="3295736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3ECC3E-1652-5EE2-C882-7A95D9F5B8A1}"/>
              </a:ext>
            </a:extLst>
          </p:cNvPr>
          <p:cNvSpPr/>
          <p:nvPr/>
        </p:nvSpPr>
        <p:spPr>
          <a:xfrm>
            <a:off x="10885450" y="3296165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33">
            <a:extLst>
              <a:ext uri="{FF2B5EF4-FFF2-40B4-BE49-F238E27FC236}">
                <a16:creationId xmlns:a16="http://schemas.microsoft.com/office/drawing/2014/main" id="{D81C96A6-67AF-E82C-F837-0821C00683F7}"/>
              </a:ext>
            </a:extLst>
          </p:cNvPr>
          <p:cNvSpPr txBox="1"/>
          <p:nvPr/>
        </p:nvSpPr>
        <p:spPr>
          <a:xfrm>
            <a:off x="7256284" y="3970107"/>
            <a:ext cx="26308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Skala Likerta (parzysta)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DC46CC-AD4A-CF9B-D5DD-8DEBEB055B4B}"/>
              </a:ext>
            </a:extLst>
          </p:cNvPr>
          <p:cNvSpPr/>
          <p:nvPr/>
        </p:nvSpPr>
        <p:spPr>
          <a:xfrm>
            <a:off x="5399804" y="4852318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405267-3300-BBCE-DC3A-53725B7F60FA}"/>
              </a:ext>
            </a:extLst>
          </p:cNvPr>
          <p:cNvSpPr/>
          <p:nvPr/>
        </p:nvSpPr>
        <p:spPr>
          <a:xfrm>
            <a:off x="6623041" y="4855646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C9AC57F-89E7-AE88-7FD2-42073572A0AD}"/>
              </a:ext>
            </a:extLst>
          </p:cNvPr>
          <p:cNvSpPr/>
          <p:nvPr/>
        </p:nvSpPr>
        <p:spPr>
          <a:xfrm>
            <a:off x="7759952" y="4855646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5DA3B9-647D-A5FC-7A9A-5E0585AF444D}"/>
              </a:ext>
            </a:extLst>
          </p:cNvPr>
          <p:cNvSpPr/>
          <p:nvPr/>
        </p:nvSpPr>
        <p:spPr>
          <a:xfrm>
            <a:off x="8977465" y="4855665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0FEB6E-9DA4-F79C-F760-70B74D216BFC}"/>
              </a:ext>
            </a:extLst>
          </p:cNvPr>
          <p:cNvSpPr/>
          <p:nvPr/>
        </p:nvSpPr>
        <p:spPr>
          <a:xfrm>
            <a:off x="10176316" y="4856094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BC9A8D-7171-CFB2-D6C0-E4E05D4FE4E4}"/>
              </a:ext>
            </a:extLst>
          </p:cNvPr>
          <p:cNvSpPr/>
          <p:nvPr/>
        </p:nvSpPr>
        <p:spPr>
          <a:xfrm>
            <a:off x="11375167" y="4852317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33">
            <a:extLst>
              <a:ext uri="{FF2B5EF4-FFF2-40B4-BE49-F238E27FC236}">
                <a16:creationId xmlns:a16="http://schemas.microsoft.com/office/drawing/2014/main" id="{76176121-CEF0-EB7E-28DC-E78576B56B37}"/>
              </a:ext>
            </a:extLst>
          </p:cNvPr>
          <p:cNvSpPr txBox="1"/>
          <p:nvPr/>
        </p:nvSpPr>
        <p:spPr>
          <a:xfrm>
            <a:off x="5333908" y="4398334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spc="-30">
                <a:solidFill>
                  <a:srgbClr val="374151"/>
                </a:solidFill>
                <a:latin typeface="Söhne"/>
                <a:cs typeface="Calibri"/>
              </a:rPr>
              <a:t>Nie zgadzam się                            </a:t>
            </a:r>
            <a:r>
              <a:rPr lang="pl-PL" strike="sngStrike" spc="-30">
                <a:solidFill>
                  <a:schemeClr val="accent2"/>
                </a:solidFill>
                <a:latin typeface="Söhne"/>
                <a:cs typeface="Calibri"/>
              </a:rPr>
              <a:t>Neutralny</a:t>
            </a:r>
            <a:r>
              <a:rPr lang="pl-PL" spc="-30">
                <a:solidFill>
                  <a:srgbClr val="374151"/>
                </a:solidFill>
                <a:latin typeface="Söhne"/>
                <a:cs typeface="Calibri"/>
              </a:rPr>
              <a:t>                              Zgadzam się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1D98A8A2-EC6E-93B1-DF45-C11C1E494B74}"/>
              </a:ext>
            </a:extLst>
          </p:cNvPr>
          <p:cNvSpPr txBox="1"/>
          <p:nvPr/>
        </p:nvSpPr>
        <p:spPr>
          <a:xfrm>
            <a:off x="7332175" y="5435370"/>
            <a:ext cx="26308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Skala binarna</a:t>
            </a:r>
          </a:p>
        </p:txBody>
      </p:sp>
      <p:sp>
        <p:nvSpPr>
          <p:cNvPr id="40" name="object 33">
            <a:extLst>
              <a:ext uri="{FF2B5EF4-FFF2-40B4-BE49-F238E27FC236}">
                <a16:creationId xmlns:a16="http://schemas.microsoft.com/office/drawing/2014/main" id="{4734149E-A636-9A6B-9BE4-959980F3E2EE}"/>
              </a:ext>
            </a:extLst>
          </p:cNvPr>
          <p:cNvSpPr txBox="1"/>
          <p:nvPr/>
        </p:nvSpPr>
        <p:spPr>
          <a:xfrm>
            <a:off x="5409799" y="5863597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spc="-30">
                <a:solidFill>
                  <a:srgbClr val="374151"/>
                </a:solidFill>
                <a:latin typeface="Söhne"/>
                <a:cs typeface="Calibri"/>
              </a:rPr>
              <a:t>                 Nie zgadzam się                                          Zgadzam się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5E85E8-838C-125F-4938-B5955FB69406}"/>
              </a:ext>
            </a:extLst>
          </p:cNvPr>
          <p:cNvSpPr/>
          <p:nvPr/>
        </p:nvSpPr>
        <p:spPr>
          <a:xfrm>
            <a:off x="6108938" y="3292389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4B41C33-45AA-9E63-A7D1-8B9378B5C309}"/>
              </a:ext>
            </a:extLst>
          </p:cNvPr>
          <p:cNvSpPr/>
          <p:nvPr/>
        </p:nvSpPr>
        <p:spPr>
          <a:xfrm>
            <a:off x="6869815" y="6325847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v</a:t>
            </a: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5D39DC1-69AA-A4AF-BDD3-C412382E5ECC}"/>
              </a:ext>
            </a:extLst>
          </p:cNvPr>
          <p:cNvSpPr/>
          <p:nvPr/>
        </p:nvSpPr>
        <p:spPr>
          <a:xfrm>
            <a:off x="10115180" y="6310607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848220-3878-2F9F-D5C5-4C5C27E89127}"/>
              </a:ext>
            </a:extLst>
          </p:cNvPr>
          <p:cNvCxnSpPr/>
          <p:nvPr/>
        </p:nvCxnSpPr>
        <p:spPr>
          <a:xfrm>
            <a:off x="5399804" y="3753761"/>
            <a:ext cx="59753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76C91A-96B6-49E2-003B-37498B77D68B}"/>
              </a:ext>
            </a:extLst>
          </p:cNvPr>
          <p:cNvCxnSpPr/>
          <p:nvPr/>
        </p:nvCxnSpPr>
        <p:spPr>
          <a:xfrm>
            <a:off x="5481404" y="5267551"/>
            <a:ext cx="59753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42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Konstrukcja skali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33">
            <a:extLst>
              <a:ext uri="{FF2B5EF4-FFF2-40B4-BE49-F238E27FC236}">
                <a16:creationId xmlns:a16="http://schemas.microsoft.com/office/drawing/2014/main" id="{735C81F4-4F92-4A64-3C14-169D7FC3FDC3}"/>
              </a:ext>
            </a:extLst>
          </p:cNvPr>
          <p:cNvSpPr txBox="1"/>
          <p:nvPr/>
        </p:nvSpPr>
        <p:spPr>
          <a:xfrm>
            <a:off x="5333908" y="1944330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b="1" i="0">
                <a:effectLst/>
                <a:latin typeface="Söhne"/>
              </a:rPr>
              <a:t>Skala różnic semantycznych</a:t>
            </a:r>
            <a:endParaRPr lang="pl-PL" b="1" spc="-30"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E44FD-CD28-2AB7-9211-08842973BA45}"/>
              </a:ext>
            </a:extLst>
          </p:cNvPr>
          <p:cNvSpPr/>
          <p:nvPr/>
        </p:nvSpPr>
        <p:spPr>
          <a:xfrm>
            <a:off x="7332175" y="3295717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BBF29C-84D3-69D6-1EFC-E770CBA57FFE}"/>
              </a:ext>
            </a:extLst>
          </p:cNvPr>
          <p:cNvSpPr/>
          <p:nvPr/>
        </p:nvSpPr>
        <p:spPr>
          <a:xfrm>
            <a:off x="8469086" y="3295717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9E7A32-52DC-D1AD-242E-0A8A1A56AABB}"/>
              </a:ext>
            </a:extLst>
          </p:cNvPr>
          <p:cNvSpPr/>
          <p:nvPr/>
        </p:nvSpPr>
        <p:spPr>
          <a:xfrm>
            <a:off x="9686599" y="3295736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2A71B4ED-3E2D-27B8-BA29-ACF7483A497D}"/>
              </a:ext>
            </a:extLst>
          </p:cNvPr>
          <p:cNvSpPr txBox="1"/>
          <p:nvPr/>
        </p:nvSpPr>
        <p:spPr>
          <a:xfrm>
            <a:off x="5367052" y="2676132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i="0">
                <a:effectLst/>
                <a:latin typeface="Söhne"/>
              </a:rPr>
              <a:t>Preferuję interakcje</a:t>
            </a:r>
            <a:r>
              <a:rPr lang="pl-PL">
                <a:latin typeface="Söhne"/>
              </a:rPr>
              <a:t>…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1FC168BE-FE72-91FB-0972-FD38CBF37A17}"/>
              </a:ext>
            </a:extLst>
          </p:cNvPr>
          <p:cNvSpPr txBox="1"/>
          <p:nvPr/>
        </p:nvSpPr>
        <p:spPr>
          <a:xfrm>
            <a:off x="5717083" y="3224123"/>
            <a:ext cx="17397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i="0">
                <a:solidFill>
                  <a:srgbClr val="374151"/>
                </a:solidFill>
                <a:effectLst/>
                <a:latin typeface="Söhne"/>
              </a:rPr>
              <a:t>Offline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79FB8DC7-811D-9086-60C5-CD98C6BB0D85}"/>
              </a:ext>
            </a:extLst>
          </p:cNvPr>
          <p:cNvSpPr txBox="1"/>
          <p:nvPr/>
        </p:nvSpPr>
        <p:spPr>
          <a:xfrm>
            <a:off x="9771999" y="3224123"/>
            <a:ext cx="17397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i="0">
                <a:solidFill>
                  <a:srgbClr val="374151"/>
                </a:solidFill>
                <a:effectLst/>
                <a:latin typeface="Söhne"/>
              </a:rPr>
              <a:t>Online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64A5DF-09D2-8C3F-326B-54035F2D5F84}"/>
              </a:ext>
            </a:extLst>
          </p:cNvPr>
          <p:cNvSpPr/>
          <p:nvPr/>
        </p:nvSpPr>
        <p:spPr>
          <a:xfrm>
            <a:off x="7332175" y="4523660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096B61-F01B-16C8-FB80-93801BBD4331}"/>
              </a:ext>
            </a:extLst>
          </p:cNvPr>
          <p:cNvSpPr/>
          <p:nvPr/>
        </p:nvSpPr>
        <p:spPr>
          <a:xfrm>
            <a:off x="8469086" y="4523660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E7944A4-9728-25E9-EE6E-DD85F59C5C12}"/>
              </a:ext>
            </a:extLst>
          </p:cNvPr>
          <p:cNvSpPr/>
          <p:nvPr/>
        </p:nvSpPr>
        <p:spPr>
          <a:xfrm>
            <a:off x="9686599" y="4523679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2A03CA9E-F084-68B4-E01E-092948878B0E}"/>
              </a:ext>
            </a:extLst>
          </p:cNvPr>
          <p:cNvSpPr txBox="1"/>
          <p:nvPr/>
        </p:nvSpPr>
        <p:spPr>
          <a:xfrm>
            <a:off x="5367052" y="3904075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spc="-30">
                <a:latin typeface="Söhne"/>
                <a:cs typeface="Calibri"/>
              </a:rPr>
              <a:t>Moim poglądom bliższe są idee…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149C08FA-D879-7F23-6B90-E4773C262F75}"/>
              </a:ext>
            </a:extLst>
          </p:cNvPr>
          <p:cNvSpPr txBox="1"/>
          <p:nvPr/>
        </p:nvSpPr>
        <p:spPr>
          <a:xfrm>
            <a:off x="5407057" y="4459505"/>
            <a:ext cx="17397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spc="-30">
                <a:solidFill>
                  <a:srgbClr val="374151"/>
                </a:solidFill>
                <a:latin typeface="Söhne"/>
                <a:cs typeface="Calibri"/>
              </a:rPr>
              <a:t>Konserwatywne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49" name="object 33">
            <a:extLst>
              <a:ext uri="{FF2B5EF4-FFF2-40B4-BE49-F238E27FC236}">
                <a16:creationId xmlns:a16="http://schemas.microsoft.com/office/drawing/2014/main" id="{211DA555-2289-38A0-96CE-0081754C7D8D}"/>
              </a:ext>
            </a:extLst>
          </p:cNvPr>
          <p:cNvSpPr txBox="1"/>
          <p:nvPr/>
        </p:nvSpPr>
        <p:spPr>
          <a:xfrm>
            <a:off x="9891872" y="4452441"/>
            <a:ext cx="17397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i="0">
                <a:solidFill>
                  <a:srgbClr val="374151"/>
                </a:solidFill>
                <a:effectLst/>
                <a:latin typeface="Söhne"/>
              </a:rPr>
              <a:t>Liberalne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9068ED-8B22-79CB-2522-242165BF3296}"/>
              </a:ext>
            </a:extLst>
          </p:cNvPr>
          <p:cNvSpPr/>
          <p:nvPr/>
        </p:nvSpPr>
        <p:spPr>
          <a:xfrm>
            <a:off x="7299031" y="5698675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E5AD154-82DA-EC31-CF0B-218C58112FF8}"/>
              </a:ext>
            </a:extLst>
          </p:cNvPr>
          <p:cNvSpPr/>
          <p:nvPr/>
        </p:nvSpPr>
        <p:spPr>
          <a:xfrm>
            <a:off x="8435942" y="5698675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EE6FD8-E1A6-6A11-7E90-67B2294C7C09}"/>
              </a:ext>
            </a:extLst>
          </p:cNvPr>
          <p:cNvSpPr/>
          <p:nvPr/>
        </p:nvSpPr>
        <p:spPr>
          <a:xfrm>
            <a:off x="9653455" y="5698694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bject 33">
            <a:extLst>
              <a:ext uri="{FF2B5EF4-FFF2-40B4-BE49-F238E27FC236}">
                <a16:creationId xmlns:a16="http://schemas.microsoft.com/office/drawing/2014/main" id="{1DA13365-0F27-9AC4-B278-58D0669FC0D2}"/>
              </a:ext>
            </a:extLst>
          </p:cNvPr>
          <p:cNvSpPr txBox="1"/>
          <p:nvPr/>
        </p:nvSpPr>
        <p:spPr>
          <a:xfrm>
            <a:off x="5333908" y="5163640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spc="-30">
                <a:latin typeface="Söhne"/>
                <a:cs typeface="Calibri"/>
              </a:rPr>
              <a:t>Dzisiaj czuję się…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54" name="object 33">
            <a:extLst>
              <a:ext uri="{FF2B5EF4-FFF2-40B4-BE49-F238E27FC236}">
                <a16:creationId xmlns:a16="http://schemas.microsoft.com/office/drawing/2014/main" id="{F2BBA76A-1477-7FA8-AEB3-5A25B0CA767B}"/>
              </a:ext>
            </a:extLst>
          </p:cNvPr>
          <p:cNvSpPr txBox="1"/>
          <p:nvPr/>
        </p:nvSpPr>
        <p:spPr>
          <a:xfrm>
            <a:off x="5956704" y="5661494"/>
            <a:ext cx="17397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spc="-30">
                <a:solidFill>
                  <a:srgbClr val="374151"/>
                </a:solidFill>
                <a:latin typeface="Söhne"/>
                <a:cs typeface="Calibri"/>
              </a:rPr>
              <a:t>Źle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55" name="object 33">
            <a:extLst>
              <a:ext uri="{FF2B5EF4-FFF2-40B4-BE49-F238E27FC236}">
                <a16:creationId xmlns:a16="http://schemas.microsoft.com/office/drawing/2014/main" id="{63FE3401-B4ED-5130-4C3E-1D4FE8B84998}"/>
              </a:ext>
            </a:extLst>
          </p:cNvPr>
          <p:cNvSpPr txBox="1"/>
          <p:nvPr/>
        </p:nvSpPr>
        <p:spPr>
          <a:xfrm>
            <a:off x="9789235" y="5630612"/>
            <a:ext cx="17397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i="0">
                <a:solidFill>
                  <a:srgbClr val="374151"/>
                </a:solidFill>
                <a:effectLst/>
                <a:latin typeface="Söhne"/>
              </a:rPr>
              <a:t>Dobrze</a:t>
            </a:r>
            <a:endParaRPr lang="pl-PL" spc="-30">
              <a:latin typeface="Calibri"/>
              <a:cs typeface="Calibri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54713E-FC41-9F74-98B3-BDAA959AC27A}"/>
              </a:ext>
            </a:extLst>
          </p:cNvPr>
          <p:cNvCxnSpPr/>
          <p:nvPr/>
        </p:nvCxnSpPr>
        <p:spPr>
          <a:xfrm>
            <a:off x="5399804" y="3753761"/>
            <a:ext cx="59753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5D47BFD-15BF-1379-DD33-252562F24AC3}"/>
              </a:ext>
            </a:extLst>
          </p:cNvPr>
          <p:cNvCxnSpPr/>
          <p:nvPr/>
        </p:nvCxnSpPr>
        <p:spPr>
          <a:xfrm>
            <a:off x="5448260" y="5034286"/>
            <a:ext cx="59753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FFE1249-FECB-B3C1-5519-616A6ED15419}"/>
              </a:ext>
            </a:extLst>
          </p:cNvPr>
          <p:cNvSpPr/>
          <p:nvPr/>
        </p:nvSpPr>
        <p:spPr>
          <a:xfrm rot="485163">
            <a:off x="8734950" y="810909"/>
            <a:ext cx="3086141" cy="107964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 tym jak skonstruujecie swoją skale ogranicza Was tylko Wasza </a:t>
            </a:r>
            <a:r>
              <a:rPr lang="pl-PL" err="1">
                <a:solidFill>
                  <a:schemeClr val="tx1"/>
                </a:solidFill>
              </a:rPr>
              <a:t>wyobraźna</a:t>
            </a:r>
            <a:r>
              <a:rPr lang="pl-PL">
                <a:solidFill>
                  <a:schemeClr val="tx1"/>
                </a:solidFill>
              </a:rPr>
              <a:t>…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7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err="1">
                <a:solidFill>
                  <a:schemeClr val="accent2"/>
                </a:solidFill>
              </a:rPr>
              <a:t>Konstrukcja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skali</a:t>
            </a:r>
            <a:r>
              <a:rPr lang="pl-PL">
                <a:solidFill>
                  <a:schemeClr val="accent2"/>
                </a:solidFill>
              </a:rPr>
              <a:t>: skale statystyczne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33">
            <a:extLst>
              <a:ext uri="{FF2B5EF4-FFF2-40B4-BE49-F238E27FC236}">
                <a16:creationId xmlns:a16="http://schemas.microsoft.com/office/drawing/2014/main" id="{735C81F4-4F92-4A64-3C14-169D7FC3FDC3}"/>
              </a:ext>
            </a:extLst>
          </p:cNvPr>
          <p:cNvSpPr txBox="1"/>
          <p:nvPr/>
        </p:nvSpPr>
        <p:spPr>
          <a:xfrm>
            <a:off x="3168677" y="2206683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b="1" spc="-30">
                <a:latin typeface="Söhne"/>
                <a:cs typeface="Calibri"/>
              </a:rPr>
              <a:t>Skala nominalna</a:t>
            </a:r>
            <a:endParaRPr lang="pl-PL" b="1" spc="-30">
              <a:latin typeface="Calibri"/>
              <a:cs typeface="Calibri"/>
            </a:endParaRP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FA431110-2292-8B74-E504-945EA0793670}"/>
              </a:ext>
            </a:extLst>
          </p:cNvPr>
          <p:cNvSpPr txBox="1"/>
          <p:nvPr/>
        </p:nvSpPr>
        <p:spPr>
          <a:xfrm>
            <a:off x="6843531" y="2206682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b="1" spc="-30">
                <a:latin typeface="Söhne"/>
                <a:cs typeface="Calibri"/>
              </a:rPr>
              <a:t>Skala porządkowa</a:t>
            </a:r>
            <a:endParaRPr lang="pl-PL" b="1" spc="-30">
              <a:latin typeface="Calibri"/>
              <a:cs typeface="Calibri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E9AAA6A8-0945-86C6-4E37-98539994D66F}"/>
              </a:ext>
            </a:extLst>
          </p:cNvPr>
          <p:cNvSpPr txBox="1"/>
          <p:nvPr/>
        </p:nvSpPr>
        <p:spPr>
          <a:xfrm>
            <a:off x="3168677" y="4785446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b="1" spc="-30">
                <a:latin typeface="Söhne"/>
                <a:cs typeface="Calibri"/>
              </a:rPr>
              <a:t>Skala przedziałowa</a:t>
            </a:r>
            <a:endParaRPr lang="pl-PL" b="1" spc="-30">
              <a:latin typeface="Calibri"/>
              <a:cs typeface="Calibri"/>
            </a:endParaRPr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C62C7B78-C433-6F7B-BEC7-82481AD97EB2}"/>
              </a:ext>
            </a:extLst>
          </p:cNvPr>
          <p:cNvSpPr txBox="1"/>
          <p:nvPr/>
        </p:nvSpPr>
        <p:spPr>
          <a:xfrm>
            <a:off x="6757268" y="4785446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l-PL" b="1" spc="-30">
                <a:latin typeface="Söhne"/>
                <a:cs typeface="Calibri"/>
              </a:rPr>
              <a:t>Skala ilorazowa</a:t>
            </a:r>
            <a:endParaRPr lang="pl-PL" b="1" spc="-30">
              <a:latin typeface="Calibri"/>
              <a:cs typeface="Calibri"/>
            </a:endParaRPr>
          </a:p>
        </p:txBody>
      </p:sp>
      <p:pic>
        <p:nvPicPr>
          <p:cNvPr id="12" name="Graphic 11" descr="Gender with solid fill">
            <a:extLst>
              <a:ext uri="{FF2B5EF4-FFF2-40B4-BE49-F238E27FC236}">
                <a16:creationId xmlns:a16="http://schemas.microsoft.com/office/drawing/2014/main" id="{5787F40E-2EF7-0D9D-5CC1-9A0BCA2A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3577" y="3065228"/>
            <a:ext cx="914400" cy="914400"/>
          </a:xfrm>
          <a:prstGeom prst="rect">
            <a:avLst/>
          </a:prstGeom>
        </p:spPr>
      </p:pic>
      <p:sp>
        <p:nvSpPr>
          <p:cNvPr id="13" name="object 33">
            <a:extLst>
              <a:ext uri="{FF2B5EF4-FFF2-40B4-BE49-F238E27FC236}">
                <a16:creationId xmlns:a16="http://schemas.microsoft.com/office/drawing/2014/main" id="{7C585145-129B-EA06-3FA2-AE2A25FA5C84}"/>
              </a:ext>
            </a:extLst>
          </p:cNvPr>
          <p:cNvSpPr txBox="1"/>
          <p:nvPr/>
        </p:nvSpPr>
        <p:spPr>
          <a:xfrm>
            <a:off x="6373347" y="3116806"/>
            <a:ext cx="1525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Kodowanie: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1 = kobieta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2 = mężczyzna</a:t>
            </a:r>
          </a:p>
        </p:txBody>
      </p:sp>
      <p:pic>
        <p:nvPicPr>
          <p:cNvPr id="1026" name="Picture 2" descr="Podium - Free sports icons">
            <a:extLst>
              <a:ext uri="{FF2B5EF4-FFF2-40B4-BE49-F238E27FC236}">
                <a16:creationId xmlns:a16="http://schemas.microsoft.com/office/drawing/2014/main" id="{6DA2E49F-4A84-C96C-5C59-40FF4451A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555" y="3012499"/>
            <a:ext cx="1008961" cy="100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33">
            <a:extLst>
              <a:ext uri="{FF2B5EF4-FFF2-40B4-BE49-F238E27FC236}">
                <a16:creationId xmlns:a16="http://schemas.microsoft.com/office/drawing/2014/main" id="{9C2E2C27-A87D-BDDC-3A2F-9C4E14EDFBC9}"/>
              </a:ext>
            </a:extLst>
          </p:cNvPr>
          <p:cNvSpPr txBox="1"/>
          <p:nvPr/>
        </p:nvSpPr>
        <p:spPr>
          <a:xfrm>
            <a:off x="10049670" y="3116806"/>
            <a:ext cx="1525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Kodowanie: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5 = </a:t>
            </a:r>
            <a:r>
              <a:rPr lang="pl-PL" spc="-30" err="1">
                <a:latin typeface="Calibri"/>
                <a:cs typeface="Calibri"/>
              </a:rPr>
              <a:t>bdb</a:t>
            </a:r>
            <a:endParaRPr lang="pl-PL" spc="-3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4 = </a:t>
            </a:r>
            <a:r>
              <a:rPr lang="pl-PL" spc="-30" err="1">
                <a:latin typeface="Calibri"/>
                <a:cs typeface="Calibri"/>
              </a:rPr>
              <a:t>db</a:t>
            </a:r>
            <a:r>
              <a:rPr lang="pl-PL" spc="-30">
                <a:latin typeface="Calibri"/>
                <a:cs typeface="Calibri"/>
              </a:rPr>
              <a:t> …</a:t>
            </a:r>
          </a:p>
        </p:txBody>
      </p:sp>
      <p:pic>
        <p:nvPicPr>
          <p:cNvPr id="9" name="Picture 2" descr="IQ Icon - Free PNG &amp; SVG 1088380 - Noun Project">
            <a:extLst>
              <a:ext uri="{FF2B5EF4-FFF2-40B4-BE49-F238E27FC236}">
                <a16:creationId xmlns:a16="http://schemas.microsoft.com/office/drawing/2014/main" id="{23BBDE83-B83D-5AC9-891C-FB9296E7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188" y="5165064"/>
            <a:ext cx="1327811" cy="132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33">
            <a:extLst>
              <a:ext uri="{FF2B5EF4-FFF2-40B4-BE49-F238E27FC236}">
                <a16:creationId xmlns:a16="http://schemas.microsoft.com/office/drawing/2014/main" id="{087A7045-4740-B589-81DF-BEBC8F9C0664}"/>
              </a:ext>
            </a:extLst>
          </p:cNvPr>
          <p:cNvSpPr txBox="1"/>
          <p:nvPr/>
        </p:nvSpPr>
        <p:spPr>
          <a:xfrm>
            <a:off x="6373347" y="5358207"/>
            <a:ext cx="182312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A + B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C – D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Przykład: </a:t>
            </a:r>
            <a:r>
              <a:rPr lang="pl-PL" spc="-30">
                <a:latin typeface="Calibri"/>
                <a:cs typeface="Calibri"/>
              </a:rPr>
              <a:t>IQ </a:t>
            </a:r>
          </a:p>
        </p:txBody>
      </p:sp>
      <p:sp>
        <p:nvSpPr>
          <p:cNvPr id="14" name="object 33">
            <a:extLst>
              <a:ext uri="{FF2B5EF4-FFF2-40B4-BE49-F238E27FC236}">
                <a16:creationId xmlns:a16="http://schemas.microsoft.com/office/drawing/2014/main" id="{9DC764E5-386C-A688-67E1-89D17F5CA909}"/>
              </a:ext>
            </a:extLst>
          </p:cNvPr>
          <p:cNvSpPr txBox="1"/>
          <p:nvPr/>
        </p:nvSpPr>
        <p:spPr>
          <a:xfrm>
            <a:off x="7272195" y="1646762"/>
            <a:ext cx="18251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Skale kategorialne 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15" name="object 33">
            <a:extLst>
              <a:ext uri="{FF2B5EF4-FFF2-40B4-BE49-F238E27FC236}">
                <a16:creationId xmlns:a16="http://schemas.microsoft.com/office/drawing/2014/main" id="{A7F6617D-830F-A7FF-2D5A-CB8DB1CA3479}"/>
              </a:ext>
            </a:extLst>
          </p:cNvPr>
          <p:cNvSpPr txBox="1"/>
          <p:nvPr/>
        </p:nvSpPr>
        <p:spPr>
          <a:xfrm>
            <a:off x="7421484" y="4351937"/>
            <a:ext cx="20584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Skale numeryczne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20" name="object 33">
            <a:extLst>
              <a:ext uri="{FF2B5EF4-FFF2-40B4-BE49-F238E27FC236}">
                <a16:creationId xmlns:a16="http://schemas.microsoft.com/office/drawing/2014/main" id="{F37B5349-6A52-D6BB-FAAB-309B1050523F}"/>
              </a:ext>
            </a:extLst>
          </p:cNvPr>
          <p:cNvSpPr txBox="1"/>
          <p:nvPr/>
        </p:nvSpPr>
        <p:spPr>
          <a:xfrm>
            <a:off x="10048201" y="5333569"/>
            <a:ext cx="182312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A x B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C : D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Przykład: </a:t>
            </a:r>
            <a:r>
              <a:rPr lang="pl-PL" spc="-30">
                <a:latin typeface="Calibri"/>
                <a:cs typeface="Calibri"/>
              </a:rPr>
              <a:t>kg </a:t>
            </a:r>
          </a:p>
        </p:txBody>
      </p:sp>
      <p:pic>
        <p:nvPicPr>
          <p:cNvPr id="1028" name="Picture 4" descr="Weight - Free sports and competition icons">
            <a:extLst>
              <a:ext uri="{FF2B5EF4-FFF2-40B4-BE49-F238E27FC236}">
                <a16:creationId xmlns:a16="http://schemas.microsoft.com/office/drawing/2014/main" id="{8DF0E056-F018-E265-70CC-DDFA8329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427" y="5147180"/>
            <a:ext cx="1089089" cy="108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5E8155-1465-70F1-B1E3-E3210C58A8D8}"/>
              </a:ext>
            </a:extLst>
          </p:cNvPr>
          <p:cNvCxnSpPr/>
          <p:nvPr/>
        </p:nvCxnSpPr>
        <p:spPr>
          <a:xfrm>
            <a:off x="5208789" y="4237626"/>
            <a:ext cx="59753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71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err="1">
                <a:solidFill>
                  <a:schemeClr val="accent2"/>
                </a:solidFill>
              </a:rPr>
              <a:t>Konstrukcja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skali</a:t>
            </a:r>
            <a:r>
              <a:rPr lang="pl-PL">
                <a:solidFill>
                  <a:schemeClr val="accent2"/>
                </a:solidFill>
              </a:rPr>
              <a:t>: pozycje odwrócone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rgbClr val="8497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16">
            <a:extLst>
              <a:ext uri="{FF2B5EF4-FFF2-40B4-BE49-F238E27FC236}">
                <a16:creationId xmlns:a16="http://schemas.microsoft.com/office/drawing/2014/main" id="{5EE3AE4D-1C88-4AAE-CFC2-56DA7B1F5FE7}"/>
              </a:ext>
            </a:extLst>
          </p:cNvPr>
          <p:cNvSpPr txBox="1"/>
          <p:nvPr/>
        </p:nvSpPr>
        <p:spPr>
          <a:xfrm>
            <a:off x="4779625" y="2145161"/>
            <a:ext cx="6438913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CA" b="1" spc="-10">
                <a:latin typeface="Calibri"/>
                <a:cs typeface="Calibri"/>
              </a:rPr>
              <a:t>Item 1: </a:t>
            </a:r>
            <a:r>
              <a:rPr lang="en-CA" spc="-10" err="1">
                <a:latin typeface="Calibri"/>
                <a:cs typeface="Calibri"/>
              </a:rPr>
              <a:t>Spostrzegam</a:t>
            </a:r>
            <a:r>
              <a:rPr lang="en-CA" spc="-10">
                <a:latin typeface="Calibri"/>
                <a:cs typeface="Calibri"/>
              </a:rPr>
              <a:t> </a:t>
            </a:r>
            <a:r>
              <a:rPr lang="en-CA" spc="-10" err="1">
                <a:latin typeface="Calibri"/>
                <a:cs typeface="Calibri"/>
              </a:rPr>
              <a:t>siebie</a:t>
            </a:r>
            <a:r>
              <a:rPr lang="en-CA" spc="-10">
                <a:latin typeface="Calibri"/>
                <a:cs typeface="Calibri"/>
              </a:rPr>
              <a:t> </a:t>
            </a:r>
            <a:r>
              <a:rPr lang="en-CA" spc="-10" err="1">
                <a:latin typeface="Calibri"/>
                <a:cs typeface="Calibri"/>
              </a:rPr>
              <a:t>jako</a:t>
            </a:r>
            <a:r>
              <a:rPr lang="en-CA" spc="-10">
                <a:latin typeface="Calibri"/>
                <a:cs typeface="Calibri"/>
              </a:rPr>
              <a:t> </a:t>
            </a:r>
            <a:r>
              <a:rPr lang="en-CA" spc="-10" err="1">
                <a:latin typeface="Calibri"/>
                <a:cs typeface="Calibri"/>
              </a:rPr>
              <a:t>osobę</a:t>
            </a:r>
            <a:r>
              <a:rPr lang="pl-PL" spc="-10">
                <a:latin typeface="Calibri"/>
                <a:cs typeface="Calibri"/>
              </a:rPr>
              <a:t> s</a:t>
            </a:r>
            <a:r>
              <a:rPr lang="en-CA" err="1"/>
              <a:t>umienną</a:t>
            </a:r>
            <a:r>
              <a:rPr lang="pl-PL"/>
              <a:t> i</a:t>
            </a:r>
            <a:r>
              <a:rPr lang="en-CA"/>
              <a:t> </a:t>
            </a:r>
            <a:r>
              <a:rPr lang="en-CA" err="1"/>
              <a:t>zdyscyplinowaną</a:t>
            </a:r>
            <a:r>
              <a:rPr lang="en-CA"/>
              <a:t>.</a:t>
            </a:r>
            <a:endParaRPr lang="pl-PL" spc="-10">
              <a:latin typeface="Calibri"/>
              <a:cs typeface="Calibri"/>
            </a:endParaRP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194DD1EA-000F-40BD-649F-55155B624751}"/>
              </a:ext>
            </a:extLst>
          </p:cNvPr>
          <p:cNvSpPr txBox="1"/>
          <p:nvPr/>
        </p:nvSpPr>
        <p:spPr>
          <a:xfrm>
            <a:off x="4794412" y="2596244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spc="-30">
                <a:solidFill>
                  <a:srgbClr val="374151"/>
                </a:solidFill>
                <a:latin typeface="Söhne"/>
                <a:cs typeface="Calibri"/>
              </a:rPr>
              <a:t>Nie zgadzam się                            Neutralny                              Zgadzam się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B9B202-4FB6-8701-CB2B-4D2F1A36CA10}"/>
              </a:ext>
            </a:extLst>
          </p:cNvPr>
          <p:cNvSpPr/>
          <p:nvPr/>
        </p:nvSpPr>
        <p:spPr>
          <a:xfrm>
            <a:off x="6792679" y="3003109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5BDB44-F4EE-3909-45C1-55EA875D4837}"/>
              </a:ext>
            </a:extLst>
          </p:cNvPr>
          <p:cNvSpPr/>
          <p:nvPr/>
        </p:nvSpPr>
        <p:spPr>
          <a:xfrm>
            <a:off x="7929590" y="3003109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9050A9-9C59-280B-C411-24701A3A3A7C}"/>
              </a:ext>
            </a:extLst>
          </p:cNvPr>
          <p:cNvSpPr/>
          <p:nvPr/>
        </p:nvSpPr>
        <p:spPr>
          <a:xfrm>
            <a:off x="9147103" y="3003128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A25C71-ACB1-A603-6043-175CCA798CD7}"/>
              </a:ext>
            </a:extLst>
          </p:cNvPr>
          <p:cNvSpPr/>
          <p:nvPr/>
        </p:nvSpPr>
        <p:spPr>
          <a:xfrm>
            <a:off x="10345954" y="3003557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5FC2C0-CBA6-E13B-7E14-80F2371369F4}"/>
              </a:ext>
            </a:extLst>
          </p:cNvPr>
          <p:cNvSpPr/>
          <p:nvPr/>
        </p:nvSpPr>
        <p:spPr>
          <a:xfrm>
            <a:off x="5569442" y="2999781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BE2EDE-7F34-A7F4-94DE-9EC6053CFC82}"/>
              </a:ext>
            </a:extLst>
          </p:cNvPr>
          <p:cNvCxnSpPr/>
          <p:nvPr/>
        </p:nvCxnSpPr>
        <p:spPr>
          <a:xfrm>
            <a:off x="4860308" y="3461153"/>
            <a:ext cx="59753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16">
            <a:extLst>
              <a:ext uri="{FF2B5EF4-FFF2-40B4-BE49-F238E27FC236}">
                <a16:creationId xmlns:a16="http://schemas.microsoft.com/office/drawing/2014/main" id="{181A6AEC-B2FB-4711-74AE-946AC1FC39D7}"/>
              </a:ext>
            </a:extLst>
          </p:cNvPr>
          <p:cNvSpPr txBox="1"/>
          <p:nvPr/>
        </p:nvSpPr>
        <p:spPr>
          <a:xfrm>
            <a:off x="4764839" y="3783562"/>
            <a:ext cx="6438913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CA" b="1" spc="-10">
                <a:latin typeface="Calibri"/>
                <a:cs typeface="Calibri"/>
              </a:rPr>
              <a:t>Item </a:t>
            </a:r>
            <a:r>
              <a:rPr lang="pl-PL" b="1" spc="-10">
                <a:latin typeface="Calibri"/>
                <a:cs typeface="Calibri"/>
              </a:rPr>
              <a:t>2</a:t>
            </a:r>
            <a:r>
              <a:rPr lang="en-CA" b="1" spc="-10">
                <a:latin typeface="Calibri"/>
                <a:cs typeface="Calibri"/>
              </a:rPr>
              <a:t>: </a:t>
            </a:r>
            <a:r>
              <a:rPr lang="en-CA" spc="-10" err="1">
                <a:latin typeface="Calibri"/>
                <a:cs typeface="Calibri"/>
              </a:rPr>
              <a:t>Spostrzegam</a:t>
            </a:r>
            <a:r>
              <a:rPr lang="en-CA" spc="-10">
                <a:latin typeface="Calibri"/>
                <a:cs typeface="Calibri"/>
              </a:rPr>
              <a:t> </a:t>
            </a:r>
            <a:r>
              <a:rPr lang="en-CA" spc="-10" err="1">
                <a:latin typeface="Calibri"/>
                <a:cs typeface="Calibri"/>
              </a:rPr>
              <a:t>siebie</a:t>
            </a:r>
            <a:r>
              <a:rPr lang="en-CA" spc="-10">
                <a:latin typeface="Calibri"/>
                <a:cs typeface="Calibri"/>
              </a:rPr>
              <a:t> </a:t>
            </a:r>
            <a:r>
              <a:rPr lang="en-CA" spc="-10" err="1">
                <a:latin typeface="Calibri"/>
                <a:cs typeface="Calibri"/>
              </a:rPr>
              <a:t>jako</a:t>
            </a:r>
            <a:r>
              <a:rPr lang="en-CA" spc="-10">
                <a:latin typeface="Calibri"/>
                <a:cs typeface="Calibri"/>
              </a:rPr>
              <a:t> </a:t>
            </a:r>
            <a:r>
              <a:rPr lang="en-CA" spc="-10" err="1">
                <a:latin typeface="Calibri"/>
                <a:cs typeface="Calibri"/>
              </a:rPr>
              <a:t>osobę</a:t>
            </a:r>
            <a:r>
              <a:rPr lang="pl-PL" spc="-10">
                <a:latin typeface="Calibri"/>
                <a:cs typeface="Calibri"/>
              </a:rPr>
              <a:t> źle zorganizowaną i niedbałą.</a:t>
            </a:r>
          </a:p>
        </p:txBody>
      </p:sp>
      <p:sp>
        <p:nvSpPr>
          <p:cNvPr id="20" name="object 33">
            <a:extLst>
              <a:ext uri="{FF2B5EF4-FFF2-40B4-BE49-F238E27FC236}">
                <a16:creationId xmlns:a16="http://schemas.microsoft.com/office/drawing/2014/main" id="{231BD122-F3C1-C357-3715-350859B98C82}"/>
              </a:ext>
            </a:extLst>
          </p:cNvPr>
          <p:cNvSpPr txBox="1"/>
          <p:nvPr/>
        </p:nvSpPr>
        <p:spPr>
          <a:xfrm>
            <a:off x="4779626" y="4234645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spc="-30">
                <a:solidFill>
                  <a:srgbClr val="374151"/>
                </a:solidFill>
                <a:latin typeface="Söhne"/>
                <a:cs typeface="Calibri"/>
              </a:rPr>
              <a:t>Nie zgadzam się                            Neutralny                              Zgadzam się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2BB65C-CD15-3571-34DA-201D0136C7CC}"/>
              </a:ext>
            </a:extLst>
          </p:cNvPr>
          <p:cNvSpPr/>
          <p:nvPr/>
        </p:nvSpPr>
        <p:spPr>
          <a:xfrm>
            <a:off x="6777893" y="4641510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783E5E-D45D-FA98-23A4-53F097BC929E}"/>
              </a:ext>
            </a:extLst>
          </p:cNvPr>
          <p:cNvSpPr/>
          <p:nvPr/>
        </p:nvSpPr>
        <p:spPr>
          <a:xfrm>
            <a:off x="7914804" y="4641510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FE1FB0-1250-2E25-4A9E-4CDEFE4FBD87}"/>
              </a:ext>
            </a:extLst>
          </p:cNvPr>
          <p:cNvSpPr/>
          <p:nvPr/>
        </p:nvSpPr>
        <p:spPr>
          <a:xfrm>
            <a:off x="9132317" y="4641529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322460-779D-2C56-1565-E3D316F25C42}"/>
              </a:ext>
            </a:extLst>
          </p:cNvPr>
          <p:cNvSpPr/>
          <p:nvPr/>
        </p:nvSpPr>
        <p:spPr>
          <a:xfrm>
            <a:off x="10331168" y="4641958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A6783-C5B6-94D3-F7EC-9C9D410E9DBF}"/>
              </a:ext>
            </a:extLst>
          </p:cNvPr>
          <p:cNvSpPr/>
          <p:nvPr/>
        </p:nvSpPr>
        <p:spPr>
          <a:xfrm>
            <a:off x="5554656" y="4638182"/>
            <a:ext cx="205273" cy="20527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D950C8-A54F-F607-1BCB-506D41A4BA60}"/>
              </a:ext>
            </a:extLst>
          </p:cNvPr>
          <p:cNvCxnSpPr/>
          <p:nvPr/>
        </p:nvCxnSpPr>
        <p:spPr>
          <a:xfrm>
            <a:off x="4845522" y="5099554"/>
            <a:ext cx="59753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57AD6301-D7FE-A443-2827-CC087C4D472E}"/>
              </a:ext>
            </a:extLst>
          </p:cNvPr>
          <p:cNvCxnSpPr>
            <a:stCxn id="4" idx="3"/>
            <a:endCxn id="15" idx="3"/>
          </p:cNvCxnSpPr>
          <p:nvPr/>
        </p:nvCxnSpPr>
        <p:spPr>
          <a:xfrm flipH="1">
            <a:off x="11203752" y="2289752"/>
            <a:ext cx="14786" cy="1638401"/>
          </a:xfrm>
          <a:prstGeom prst="curvedConnector3">
            <a:avLst>
              <a:gd name="adj1" fmla="val -2473691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bject 33">
            <a:extLst>
              <a:ext uri="{FF2B5EF4-FFF2-40B4-BE49-F238E27FC236}">
                <a16:creationId xmlns:a16="http://schemas.microsoft.com/office/drawing/2014/main" id="{E6E59BEA-119D-80AD-20F8-7EE76BCAA674}"/>
              </a:ext>
            </a:extLst>
          </p:cNvPr>
          <p:cNvSpPr txBox="1"/>
          <p:nvPr/>
        </p:nvSpPr>
        <p:spPr>
          <a:xfrm rot="5400000">
            <a:off x="10851665" y="3027351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r  = - 0.8***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02EE56-CD25-1E26-1728-12EA1438134E}"/>
              </a:ext>
            </a:extLst>
          </p:cNvPr>
          <p:cNvSpPr/>
          <p:nvPr/>
        </p:nvSpPr>
        <p:spPr>
          <a:xfrm rot="398717">
            <a:off x="9465612" y="5742419"/>
            <a:ext cx="2171229" cy="770543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Dlaczego stosujemy </a:t>
            </a:r>
            <a:r>
              <a:rPr lang="pl-PL" err="1">
                <a:solidFill>
                  <a:schemeClr val="tx1"/>
                </a:solidFill>
              </a:rPr>
              <a:t>itemy</a:t>
            </a:r>
            <a:r>
              <a:rPr lang="pl-PL">
                <a:solidFill>
                  <a:schemeClr val="tx1"/>
                </a:solidFill>
              </a:rPr>
              <a:t> odwrócone?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8831A9F6-A589-91F6-C1A3-2F25CAC41DCB}"/>
              </a:ext>
            </a:extLst>
          </p:cNvPr>
          <p:cNvSpPr txBox="1"/>
          <p:nvPr/>
        </p:nvSpPr>
        <p:spPr>
          <a:xfrm>
            <a:off x="4779625" y="5296615"/>
            <a:ext cx="6438913" cy="17382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Powody stosowania </a:t>
            </a:r>
            <a:r>
              <a:rPr lang="pl-PL" b="1" spc="-10" err="1">
                <a:latin typeface="Calibri"/>
                <a:cs typeface="Calibri"/>
              </a:rPr>
              <a:t>itemów</a:t>
            </a:r>
            <a:r>
              <a:rPr lang="pl-PL" b="1" spc="-10">
                <a:latin typeface="Calibri"/>
                <a:cs typeface="Calibri"/>
              </a:rPr>
              <a:t> odwróconych:</a:t>
            </a: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l-PL" spc="-10">
                <a:latin typeface="Calibri"/>
                <a:cs typeface="Calibri"/>
              </a:rPr>
              <a:t>Kontrola efektu </a:t>
            </a:r>
            <a:r>
              <a:rPr lang="pl-PL" spc="-10" err="1">
                <a:latin typeface="Calibri"/>
                <a:cs typeface="Calibri"/>
              </a:rPr>
              <a:t>akwiescencji</a:t>
            </a:r>
            <a:endParaRPr lang="pl-PL" spc="-1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l-PL" spc="-10">
                <a:latin typeface="Calibri"/>
                <a:cs typeface="Calibri"/>
              </a:rPr>
              <a:t>Pomiar różnorodności wymiarów</a:t>
            </a: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l-PL" spc="-10">
                <a:latin typeface="Calibri"/>
                <a:cs typeface="Calibri"/>
              </a:rPr>
              <a:t>Sprawdzenie spójności odpowiedz</a:t>
            </a: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l-PL" spc="-10">
                <a:latin typeface="Calibri"/>
                <a:cs typeface="Calibri"/>
              </a:rPr>
              <a:t>Zwiększenie uważności</a:t>
            </a: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pl-PL" spc="-1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64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 klasyczna teoria testów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16">
            <a:extLst>
              <a:ext uri="{FF2B5EF4-FFF2-40B4-BE49-F238E27FC236}">
                <a16:creationId xmlns:a16="http://schemas.microsoft.com/office/drawing/2014/main" id="{81FE6947-5964-0EAA-3468-C45C29D53934}"/>
              </a:ext>
            </a:extLst>
          </p:cNvPr>
          <p:cNvSpPr txBox="1"/>
          <p:nvPr/>
        </p:nvSpPr>
        <p:spPr>
          <a:xfrm>
            <a:off x="4764834" y="1841255"/>
            <a:ext cx="474150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I święty wzór psychometrii:</a:t>
            </a:r>
            <a:endParaRPr sz="2800" b="1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7B6248-4C8D-4AC5-684C-63A1E4E02E00}"/>
                  </a:ext>
                </a:extLst>
              </p:cNvPr>
              <p:cNvSpPr txBox="1"/>
              <p:nvPr/>
            </p:nvSpPr>
            <p:spPr>
              <a:xfrm>
                <a:off x="4764833" y="2574049"/>
                <a:ext cx="24686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l-PL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pl-PL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1" i="1" smtClean="0">
                          <a:latin typeface="Cambria Math" panose="02040503050406030204" pitchFamily="18" charset="0"/>
                        </a:rPr>
                        <m:t>𝑬𝒓𝒓𝒐𝒓</m:t>
                      </m:r>
                    </m:oMath>
                  </m:oMathPara>
                </a14:m>
                <a:endParaRPr lang="pl-PL" sz="2800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7B6248-4C8D-4AC5-684C-63A1E4E02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3" y="2574049"/>
                <a:ext cx="246862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FFC3D-67AA-7332-DF98-8DEA10D13230}"/>
                  </a:ext>
                </a:extLst>
              </p:cNvPr>
              <p:cNvSpPr txBox="1"/>
              <p:nvPr/>
            </p:nvSpPr>
            <p:spPr>
              <a:xfrm>
                <a:off x="4764834" y="3220414"/>
                <a:ext cx="31138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wynik</m:t>
                      </m:r>
                      <m: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otrzymany</m:t>
                      </m:r>
                      <m: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</m:t>
                      </m:r>
                      <m: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cie</m:t>
                      </m:r>
                    </m:oMath>
                  </m:oMathPara>
                </a14:m>
                <a:endParaRPr lang="pl-PL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FFC3D-67AA-7332-DF98-8DEA10D1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4" y="3220414"/>
                <a:ext cx="3113866" cy="276999"/>
              </a:xfrm>
              <a:prstGeom prst="rect">
                <a:avLst/>
              </a:prstGeom>
              <a:blipFill>
                <a:blip r:embed="rId3"/>
                <a:stretch>
                  <a:fillRect l="-784" t="-2174" r="-98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FC75EE-BFE6-99AB-F0E9-B77B89E6D6AB}"/>
                  </a:ext>
                </a:extLst>
              </p:cNvPr>
              <p:cNvSpPr txBox="1"/>
              <p:nvPr/>
            </p:nvSpPr>
            <p:spPr>
              <a:xfrm>
                <a:off x="4764834" y="3635511"/>
                <a:ext cx="2294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wynik</m:t>
                      </m:r>
                      <m: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prawdziwy</m:t>
                      </m:r>
                    </m:oMath>
                  </m:oMathPara>
                </a14:m>
                <a:endParaRPr lang="pl-PL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FC75EE-BFE6-99AB-F0E9-B77B89E6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4" y="3635511"/>
                <a:ext cx="2294153" cy="276999"/>
              </a:xfrm>
              <a:prstGeom prst="rect">
                <a:avLst/>
              </a:prstGeom>
              <a:blipFill>
                <a:blip r:embed="rId4"/>
                <a:stretch>
                  <a:fillRect l="-1064" t="-2174" r="-239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530BF4-B98C-6C53-FE29-1E7BD1A4E234}"/>
                  </a:ext>
                </a:extLst>
              </p:cNvPr>
              <p:cNvSpPr txBox="1"/>
              <p:nvPr/>
            </p:nvSpPr>
            <p:spPr>
              <a:xfrm>
                <a:off x="4764834" y="4050608"/>
                <a:ext cx="231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łą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pomiaru</m:t>
                      </m:r>
                    </m:oMath>
                  </m:oMathPara>
                </a14:m>
                <a:endParaRPr lang="pl-PL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530BF4-B98C-6C53-FE29-1E7BD1A4E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4" y="4050608"/>
                <a:ext cx="2314736" cy="276999"/>
              </a:xfrm>
              <a:prstGeom prst="rect">
                <a:avLst/>
              </a:prstGeom>
              <a:blipFill>
                <a:blip r:embed="rId5"/>
                <a:stretch>
                  <a:fillRect l="-2111" t="-2174" r="-343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33">
            <a:extLst>
              <a:ext uri="{FF2B5EF4-FFF2-40B4-BE49-F238E27FC236}">
                <a16:creationId xmlns:a16="http://schemas.microsoft.com/office/drawing/2014/main" id="{F685C197-BCF3-95FE-477F-17FD9119C946}"/>
              </a:ext>
            </a:extLst>
          </p:cNvPr>
          <p:cNvSpPr txBox="1"/>
          <p:nvPr/>
        </p:nvSpPr>
        <p:spPr>
          <a:xfrm>
            <a:off x="4764833" y="4640535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b="1" spc="-30">
                <a:latin typeface="Söhne"/>
                <a:cs typeface="Calibri"/>
              </a:rPr>
              <a:t>Dodatkowe założenia: </a:t>
            </a:r>
            <a:endParaRPr lang="pl-PL" b="1" spc="-3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83F7BC-B49F-BD76-F9C7-F71DD8E3674D}"/>
                  </a:ext>
                </a:extLst>
              </p:cNvPr>
              <p:cNvSpPr txBox="1"/>
              <p:nvPr/>
            </p:nvSpPr>
            <p:spPr>
              <a:xfrm>
                <a:off x="4764833" y="5055314"/>
                <a:ext cx="4712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e>
                      </m:d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𝑒𝑛𝑖𝑒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𝑟𝑜𝑧𝑘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𝑎𝑑𝑧𝑖𝑒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łę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pl-PL" b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83F7BC-B49F-BD76-F9C7-F71DD8E3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3" y="5055314"/>
                <a:ext cx="4712252" cy="276999"/>
              </a:xfrm>
              <a:prstGeom prst="rect">
                <a:avLst/>
              </a:prstGeom>
              <a:blipFill>
                <a:blip r:embed="rId6"/>
                <a:stretch>
                  <a:fillRect l="-776" t="-2174" r="-129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BA790-FA41-6C29-9C24-C62EFA79DE65}"/>
                  </a:ext>
                </a:extLst>
              </p:cNvPr>
              <p:cNvSpPr txBox="1"/>
              <p:nvPr/>
            </p:nvSpPr>
            <p:spPr>
              <a:xfrm>
                <a:off x="4764833" y="5470411"/>
                <a:ext cx="5260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𝑻𝑬</m:t>
                          </m:r>
                        </m:sub>
                      </m:sSub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𝑒𝑛𝑖𝑒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𝑛𝑖𝑒𝑧𝑎𝑙𝑒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𝑐𝑖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𝑤𝑦𝑛𝑖𝑘𝑖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łę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b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BA790-FA41-6C29-9C24-C62EFA79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3" y="5470411"/>
                <a:ext cx="5260992" cy="276999"/>
              </a:xfrm>
              <a:prstGeom prst="rect">
                <a:avLst/>
              </a:prstGeom>
              <a:blipFill>
                <a:blip r:embed="rId7"/>
                <a:stretch>
                  <a:fillRect l="-579" t="-2174" r="-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8F17CB-7799-D170-4CDD-DDB20A980316}"/>
                  </a:ext>
                </a:extLst>
              </p:cNvPr>
              <p:cNvSpPr txBox="1"/>
              <p:nvPr/>
            </p:nvSpPr>
            <p:spPr>
              <a:xfrm>
                <a:off x="4764833" y="5885508"/>
                <a:ext cx="4717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𝑒𝑛𝑖𝑒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𝑛𝑖𝑒𝑧𝑎𝑙𝑒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𝑐𝑖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łę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pl-PL" b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8F17CB-7799-D170-4CDD-DDB20A98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3" y="5885508"/>
                <a:ext cx="4717702" cy="276999"/>
              </a:xfrm>
              <a:prstGeom prst="rect">
                <a:avLst/>
              </a:prstGeom>
              <a:blipFill>
                <a:blip r:embed="rId8"/>
                <a:stretch>
                  <a:fillRect l="-258" t="-4348" r="-12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4A85BA-042F-22DA-76DE-2F0F6BF05F5C}"/>
              </a:ext>
            </a:extLst>
          </p:cNvPr>
          <p:cNvCxnSpPr>
            <a:cxnSpLocks/>
          </p:cNvCxnSpPr>
          <p:nvPr/>
        </p:nvCxnSpPr>
        <p:spPr>
          <a:xfrm>
            <a:off x="4764833" y="4507176"/>
            <a:ext cx="6506547" cy="7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869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16">
            <a:extLst>
              <a:ext uri="{FF2B5EF4-FFF2-40B4-BE49-F238E27FC236}">
                <a16:creationId xmlns:a16="http://schemas.microsoft.com/office/drawing/2014/main" id="{81FE6947-5964-0EAA-3468-C45C29D53934}"/>
              </a:ext>
            </a:extLst>
          </p:cNvPr>
          <p:cNvSpPr txBox="1"/>
          <p:nvPr/>
        </p:nvSpPr>
        <p:spPr>
          <a:xfrm>
            <a:off x="4764834" y="1841255"/>
            <a:ext cx="474150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II święty wzór psychometrii:</a:t>
            </a:r>
            <a:endParaRPr sz="2800" b="1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7B6248-4C8D-4AC5-684C-63A1E4E02E00}"/>
                  </a:ext>
                </a:extLst>
              </p:cNvPr>
              <p:cNvSpPr txBox="1"/>
              <p:nvPr/>
            </p:nvSpPr>
            <p:spPr>
              <a:xfrm>
                <a:off x="4764833" y="2574049"/>
                <a:ext cx="2034723" cy="811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pl-PL" sz="2800" b="1" i="1" smtClean="0">
                              <a:latin typeface="Cambria Math" panose="02040503050406030204" pitchFamily="18" charset="0"/>
                            </a:rPr>
                            <m:t>𝑿𝑻</m:t>
                          </m:r>
                        </m:sub>
                      </m:sSub>
                      <m:r>
                        <a:rPr lang="pl-PL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</a:rPr>
                                <m:t>𝑿𝑻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sSub>
                            <m:sSubPr>
                              <m:ctrlPr>
                                <a:rPr lang="pl-PL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l-PL" sz="2800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7B6248-4C8D-4AC5-684C-63A1E4E02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3" y="2574049"/>
                <a:ext cx="2034723" cy="811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FFC3D-67AA-7332-DF98-8DEA10D13230}"/>
                  </a:ext>
                </a:extLst>
              </p:cNvPr>
              <p:cNvSpPr txBox="1"/>
              <p:nvPr/>
            </p:nvSpPr>
            <p:spPr>
              <a:xfrm>
                <a:off x="4764833" y="3786079"/>
                <a:ext cx="4985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𝑿𝑻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korelacja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wyniku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wynikiem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prawdziwym</m:t>
                      </m:r>
                    </m:oMath>
                  </m:oMathPara>
                </a14:m>
                <a:endParaRPr lang="pl-PL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FFC3D-67AA-7332-DF98-8DEA10D1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3" y="3786079"/>
                <a:ext cx="4985275" cy="276999"/>
              </a:xfrm>
              <a:prstGeom prst="rect">
                <a:avLst/>
              </a:prstGeom>
              <a:blipFill>
                <a:blip r:embed="rId3"/>
                <a:stretch>
                  <a:fillRect l="-245" t="-2174" r="-85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FC75EE-BFE6-99AB-F0E9-B77B89E6D6AB}"/>
                  </a:ext>
                </a:extLst>
              </p:cNvPr>
              <p:cNvSpPr txBox="1"/>
              <p:nvPr/>
            </p:nvSpPr>
            <p:spPr>
              <a:xfrm>
                <a:off x="4764833" y="4201176"/>
                <a:ext cx="5246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𝑿𝑻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kowariancja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wyniku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wynikiem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prawdziwym</m:t>
                      </m:r>
                    </m:oMath>
                  </m:oMathPara>
                </a14:m>
                <a:endParaRPr lang="pl-PL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FC75EE-BFE6-99AB-F0E9-B77B89E6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3" y="4201176"/>
                <a:ext cx="5246564" cy="276999"/>
              </a:xfrm>
              <a:prstGeom prst="rect">
                <a:avLst/>
              </a:prstGeom>
              <a:blipFill>
                <a:blip r:embed="rId4"/>
                <a:stretch>
                  <a:fillRect l="-233" t="-2174" r="-127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530BF4-B98C-6C53-FE29-1E7BD1A4E234}"/>
                  </a:ext>
                </a:extLst>
              </p:cNvPr>
              <p:cNvSpPr txBox="1"/>
              <p:nvPr/>
            </p:nvSpPr>
            <p:spPr>
              <a:xfrm>
                <a:off x="4764833" y="4616273"/>
                <a:ext cx="30985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pl-PL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wariancja</m:t>
                      </m:r>
                      <m:r>
                        <a:rPr lang="pl-PL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wyniku</m:t>
                      </m:r>
                      <m:r>
                        <a:rPr lang="pl-PL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testu</m:t>
                      </m:r>
                      <m:r>
                        <a:rPr lang="pl-PL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b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530BF4-B98C-6C53-FE29-1E7BD1A4E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3" y="4616273"/>
                <a:ext cx="3098541" cy="276999"/>
              </a:xfrm>
              <a:prstGeom prst="rect">
                <a:avLst/>
              </a:prstGeom>
              <a:blipFill>
                <a:blip r:embed="rId5"/>
                <a:stretch>
                  <a:fillRect l="-591" t="-2174" r="-236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FBA9D2-C523-6668-C2D1-6F2D1DAF67FF}"/>
                  </a:ext>
                </a:extLst>
              </p:cNvPr>
              <p:cNvSpPr txBox="1"/>
              <p:nvPr/>
            </p:nvSpPr>
            <p:spPr>
              <a:xfrm>
                <a:off x="4764833" y="5031370"/>
                <a:ext cx="3738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wariancja</m:t>
                      </m:r>
                      <m: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wyniku</m:t>
                      </m:r>
                      <m: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prawdziwego</m:t>
                      </m:r>
                    </m:oMath>
                  </m:oMathPara>
                </a14:m>
                <a:endParaRPr lang="pl-PL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FBA9D2-C523-6668-C2D1-6F2D1DAF6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3" y="5031370"/>
                <a:ext cx="3738139" cy="276999"/>
              </a:xfrm>
              <a:prstGeom prst="rect">
                <a:avLst/>
              </a:prstGeom>
              <a:blipFill>
                <a:blip r:embed="rId6"/>
                <a:stretch>
                  <a:fillRect l="-489" t="-2174" r="-195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710346-670C-943E-9AE1-6CE010F79CD7}"/>
              </a:ext>
            </a:extLst>
          </p:cNvPr>
          <p:cNvCxnSpPr>
            <a:cxnSpLocks/>
          </p:cNvCxnSpPr>
          <p:nvPr/>
        </p:nvCxnSpPr>
        <p:spPr>
          <a:xfrm flipH="1">
            <a:off x="7823858" y="4763442"/>
            <a:ext cx="1204338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33">
            <a:extLst>
              <a:ext uri="{FF2B5EF4-FFF2-40B4-BE49-F238E27FC236}">
                <a16:creationId xmlns:a16="http://schemas.microsoft.com/office/drawing/2014/main" id="{9191E293-4C46-3C8F-8BF9-9FA2A52284A3}"/>
              </a:ext>
            </a:extLst>
          </p:cNvPr>
          <p:cNvSpPr txBox="1"/>
          <p:nvPr/>
        </p:nvSpPr>
        <p:spPr>
          <a:xfrm>
            <a:off x="9116921" y="4616273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solidFill>
                  <a:schemeClr val="accent2"/>
                </a:solidFill>
                <a:latin typeface="Calibri"/>
                <a:cs typeface="Calibri"/>
              </a:rPr>
              <a:t>WIEMY TYLKO TO!</a:t>
            </a:r>
          </a:p>
        </p:txBody>
      </p:sp>
    </p:spTree>
    <p:extLst>
      <p:ext uri="{BB962C8B-B14F-4D97-AF65-F5344CB8AC3E}">
        <p14:creationId xmlns:p14="http://schemas.microsoft.com/office/powerpoint/2010/main" val="3654640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testy </a:t>
            </a:r>
            <a:r>
              <a:rPr lang="pl-PL">
                <a:solidFill>
                  <a:schemeClr val="accent2"/>
                </a:solidFill>
              </a:rPr>
              <a:t>równoległe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16">
            <a:extLst>
              <a:ext uri="{FF2B5EF4-FFF2-40B4-BE49-F238E27FC236}">
                <a16:creationId xmlns:a16="http://schemas.microsoft.com/office/drawing/2014/main" id="{81FE6947-5964-0EAA-3468-C45C29D53934}"/>
              </a:ext>
            </a:extLst>
          </p:cNvPr>
          <p:cNvSpPr txBox="1"/>
          <p:nvPr/>
        </p:nvSpPr>
        <p:spPr>
          <a:xfrm>
            <a:off x="4764834" y="1841255"/>
            <a:ext cx="474150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Test A i B są równoległe gdy:</a:t>
            </a:r>
            <a:endParaRPr sz="2800" b="1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FFC3D-67AA-7332-DF98-8DEA10D13230}"/>
                  </a:ext>
                </a:extLst>
              </p:cNvPr>
              <p:cNvSpPr txBox="1"/>
              <p:nvPr/>
            </p:nvSpPr>
            <p:spPr>
              <a:xfrm>
                <a:off x="4764834" y="2569248"/>
                <a:ext cx="5066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l-PL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pl-PL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l-PL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rozk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identycz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ą ś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redni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ą</m:t>
                      </m:r>
                    </m:oMath>
                  </m:oMathPara>
                </a14:m>
                <a:endParaRPr lang="pl-PL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FFC3D-67AA-7332-DF98-8DEA10D1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4" y="2569248"/>
                <a:ext cx="5066965" cy="276999"/>
              </a:xfrm>
              <a:prstGeom prst="rect">
                <a:avLst/>
              </a:prstGeom>
              <a:blipFill>
                <a:blip r:embed="rId2"/>
                <a:stretch>
                  <a:fillRect l="-722" t="-4348" r="-132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FC75EE-BFE6-99AB-F0E9-B77B89E6D6AB}"/>
                  </a:ext>
                </a:extLst>
              </p:cNvPr>
              <p:cNvSpPr txBox="1"/>
              <p:nvPr/>
            </p:nvSpPr>
            <p:spPr>
              <a:xfrm>
                <a:off x="4764834" y="2983191"/>
                <a:ext cx="5264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rozk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idetyczn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ą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wariancj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ę</m:t>
                      </m:r>
                    </m:oMath>
                  </m:oMathPara>
                </a14:m>
                <a:endParaRPr lang="pl-PL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FC75EE-BFE6-99AB-F0E9-B77B89E6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4" y="2983191"/>
                <a:ext cx="5264133" cy="276999"/>
              </a:xfrm>
              <a:prstGeom prst="rect">
                <a:avLst/>
              </a:prstGeom>
              <a:blipFill>
                <a:blip r:embed="rId3"/>
                <a:stretch>
                  <a:fillRect l="-232" t="-4348" r="-11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530BF4-B98C-6C53-FE29-1E7BD1A4E234}"/>
                  </a:ext>
                </a:extLst>
              </p:cNvPr>
              <p:cNvSpPr txBox="1"/>
              <p:nvPr/>
            </p:nvSpPr>
            <p:spPr>
              <a:xfrm>
                <a:off x="4764834" y="3399442"/>
                <a:ext cx="6120843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sSub>
                            <m:sSubPr>
                              <m:ctrlPr>
                                <a:rPr lang="pl-P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pl-P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sSub>
                            <m:sSubPr>
                              <m:ctrlPr>
                                <a:rPr lang="pl-P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pl-P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sub>
                      </m:sSub>
                      <m:r>
                        <a:rPr lang="pl-PL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sSub>
                            <m:sSubPr>
                              <m:ctrlPr>
                                <a:rPr lang="pl-PL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pl-PL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sSub>
                            <m:sSubPr>
                              <m:ctrlPr>
                                <a:rPr lang="pl-PL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pl-PL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sub>
                      </m:sSub>
                      <m:r>
                        <a:rPr lang="pl-P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interkorelacja</m:t>
                      </m:r>
                      <m: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testach</m:t>
                      </m:r>
                      <m: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ą </m:t>
                      </m:r>
                      <m:r>
                        <m:rPr>
                          <m:sty m:val="p"/>
                        </m:rPr>
                        <a:rPr lang="pl-P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identyczne</m:t>
                      </m:r>
                    </m:oMath>
                  </m:oMathPara>
                </a14:m>
                <a:endParaRPr lang="pl-PL" b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530BF4-B98C-6C53-FE29-1E7BD1A4E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4" y="3399442"/>
                <a:ext cx="6120843" cy="303288"/>
              </a:xfrm>
              <a:prstGeom prst="rect">
                <a:avLst/>
              </a:prstGeom>
              <a:blipFill>
                <a:blip r:embed="rId4"/>
                <a:stretch>
                  <a:fillRect l="-100" t="-2041" r="-99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FBA9D2-C523-6668-C2D1-6F2D1DAF67FF}"/>
                  </a:ext>
                </a:extLst>
              </p:cNvPr>
              <p:cNvSpPr txBox="1"/>
              <p:nvPr/>
            </p:nvSpPr>
            <p:spPr>
              <a:xfrm>
                <a:off x="4764834" y="3814539"/>
                <a:ext cx="64840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pl-PL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sub>
                      </m:sSub>
                      <m:r>
                        <a:rPr lang="pl-PL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lang="pl-PL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sub>
                      </m:sSub>
                      <m:r>
                        <a:rPr lang="pl-PL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korelacje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ze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zmienn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ą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ą 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identyczne</m:t>
                      </m:r>
                    </m:oMath>
                  </m:oMathPara>
                </a14:m>
                <a:endParaRPr lang="pl-PL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FBA9D2-C523-6668-C2D1-6F2D1DAF6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4" y="3814539"/>
                <a:ext cx="6484018" cy="276999"/>
              </a:xfrm>
              <a:prstGeom prst="rect">
                <a:avLst/>
              </a:prstGeom>
              <a:blipFill>
                <a:blip r:embed="rId5"/>
                <a:stretch>
                  <a:fillRect l="-94" t="-6667" r="-94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16">
            <a:extLst>
              <a:ext uri="{FF2B5EF4-FFF2-40B4-BE49-F238E27FC236}">
                <a16:creationId xmlns:a16="http://schemas.microsoft.com/office/drawing/2014/main" id="{049F2363-1D95-1213-C37F-4D06E217E2D4}"/>
              </a:ext>
            </a:extLst>
          </p:cNvPr>
          <p:cNvSpPr txBox="1"/>
          <p:nvPr/>
        </p:nvSpPr>
        <p:spPr>
          <a:xfrm>
            <a:off x="4764835" y="4525874"/>
            <a:ext cx="576801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Magiczna transformacja rzetelności:</a:t>
            </a:r>
            <a:endParaRPr sz="2800" b="1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0F28A-3DB4-BAAC-0A92-29D12226957D}"/>
                  </a:ext>
                </a:extLst>
              </p:cNvPr>
              <p:cNvSpPr txBox="1"/>
              <p:nvPr/>
            </p:nvSpPr>
            <p:spPr>
              <a:xfrm>
                <a:off x="4764834" y="5258668"/>
                <a:ext cx="2821413" cy="1031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𝑨𝑩</m:t>
                          </m:r>
                        </m:sub>
                      </m:sSub>
                      <m:r>
                        <a:rPr lang="pl-PL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l-PL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  <m:sup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l-PL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sub>
                            <m:sup>
                              <m:r>
                                <a:rPr lang="pl-PL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r>
                        <a:rPr lang="pl-PL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l-PL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p>
                              <m:r>
                                <a:rPr lang="pl-PL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  <m:sub>
                          <m:r>
                            <a:rPr lang="pl-PL" sz="2800" b="1" i="1">
                              <a:latin typeface="Cambria Math" panose="02040503050406030204" pitchFamily="18" charset="0"/>
                            </a:rPr>
                            <m:t>𝑿𝑻</m:t>
                          </m:r>
                        </m:sub>
                      </m:sSub>
                    </m:oMath>
                  </m:oMathPara>
                </a14:m>
                <a:endParaRPr lang="pl-PL" sz="2800" b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0F28A-3DB4-BAAC-0A92-29D12226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4" y="5258668"/>
                <a:ext cx="2821413" cy="10317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C7C0C92-C6FC-4774-B61E-322AA90051EB}"/>
              </a:ext>
            </a:extLst>
          </p:cNvPr>
          <p:cNvSpPr/>
          <p:nvPr/>
        </p:nvSpPr>
        <p:spPr>
          <a:xfrm rot="21262977">
            <a:off x="8202114" y="5177533"/>
            <a:ext cx="3604239" cy="132426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Korelacja testów równoległych jest współczynnikiem rzetelności! </a:t>
            </a:r>
            <a:r>
              <a:rPr lang="pl-PL">
                <a:solidFill>
                  <a:schemeClr val="tx1"/>
                </a:solidFill>
              </a:rPr>
              <a:t>Potrzeba wytłumaczenia </a:t>
            </a:r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jak ta magia zachodzi? 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5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testy </a:t>
            </a:r>
            <a:r>
              <a:rPr lang="pl-PL">
                <a:solidFill>
                  <a:schemeClr val="accent2"/>
                </a:solidFill>
              </a:rPr>
              <a:t>równoległe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bject 16">
            <a:extLst>
              <a:ext uri="{FF2B5EF4-FFF2-40B4-BE49-F238E27FC236}">
                <a16:creationId xmlns:a16="http://schemas.microsoft.com/office/drawing/2014/main" id="{81FE6947-5964-0EAA-3468-C45C29D53934}"/>
              </a:ext>
            </a:extLst>
          </p:cNvPr>
          <p:cNvSpPr txBox="1"/>
          <p:nvPr/>
        </p:nvSpPr>
        <p:spPr>
          <a:xfrm>
            <a:off x="4764834" y="1841255"/>
            <a:ext cx="474150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Testy równoległe w praktyce:</a:t>
            </a:r>
          </a:p>
        </p:txBody>
      </p:sp>
      <p:sp>
        <p:nvSpPr>
          <p:cNvPr id="9" name="object 33">
            <a:extLst>
              <a:ext uri="{FF2B5EF4-FFF2-40B4-BE49-F238E27FC236}">
                <a16:creationId xmlns:a16="http://schemas.microsoft.com/office/drawing/2014/main" id="{9B155624-5A07-DD49-0625-0E4024287C0C}"/>
              </a:ext>
            </a:extLst>
          </p:cNvPr>
          <p:cNvSpPr txBox="1"/>
          <p:nvPr/>
        </p:nvSpPr>
        <p:spPr>
          <a:xfrm>
            <a:off x="4764834" y="2571573"/>
            <a:ext cx="640934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1" spc="-30">
                <a:cs typeface="Calibri"/>
              </a:rPr>
              <a:t>Test - retest – </a:t>
            </a:r>
            <a:r>
              <a:rPr lang="pl-PL" spc="-30">
                <a:cs typeface="Calibri"/>
              </a:rPr>
              <a:t>ten sam test wykonany w dwóch różnych punktach czasowych.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1" spc="-30">
                <a:cs typeface="Calibri"/>
              </a:rPr>
              <a:t>Test - test alternatywny – </a:t>
            </a:r>
            <a:r>
              <a:rPr lang="pl-PL" spc="-30">
                <a:cs typeface="Calibri"/>
              </a:rPr>
              <a:t>dwie równe wersje tego samego testu.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1" spc="-30">
                <a:cs typeface="Calibri"/>
              </a:rPr>
              <a:t>Test - retest alternatywny – </a:t>
            </a:r>
            <a:r>
              <a:rPr lang="pl-PL" spc="-30">
                <a:cs typeface="Calibri"/>
              </a:rPr>
              <a:t>dwie różne wersje tego samego testu wykonane w dwóch różnych punktach czasowych.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34AF4-A62A-8E5A-1BEF-CF3D518031F4}"/>
              </a:ext>
            </a:extLst>
          </p:cNvPr>
          <p:cNvSpPr/>
          <p:nvPr/>
        </p:nvSpPr>
        <p:spPr>
          <a:xfrm rot="846327">
            <a:off x="9404648" y="1054685"/>
            <a:ext cx="2502152" cy="127200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Z metoda retestów </a:t>
            </a:r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i testów alternatywnych są związane pewne problemy! </a:t>
            </a:r>
            <a:r>
              <a:rPr lang="pl-PL" b="1">
                <a:solidFill>
                  <a:schemeClr val="tx1"/>
                </a:solidFill>
              </a:rPr>
              <a:t>Jakie?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EABA6AC3-51F4-9723-661E-1B968B1E49F9}"/>
              </a:ext>
            </a:extLst>
          </p:cNvPr>
          <p:cNvSpPr txBox="1"/>
          <p:nvPr/>
        </p:nvSpPr>
        <p:spPr>
          <a:xfrm>
            <a:off x="4764834" y="4256640"/>
            <a:ext cx="474150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Rzetelność jednokrotnego testu:</a:t>
            </a:r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6DDC8AB5-FB43-17D7-6D5C-163639C7D590}"/>
              </a:ext>
            </a:extLst>
          </p:cNvPr>
          <p:cNvSpPr txBox="1"/>
          <p:nvPr/>
        </p:nvSpPr>
        <p:spPr>
          <a:xfrm>
            <a:off x="4764834" y="4986958"/>
            <a:ext cx="640934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1" spc="-30">
                <a:cs typeface="Calibri"/>
              </a:rPr>
              <a:t>Metoda połówkowa (ang. </a:t>
            </a:r>
            <a:r>
              <a:rPr lang="pl-PL" b="1" spc="-30" err="1">
                <a:cs typeface="Calibri"/>
              </a:rPr>
              <a:t>split</a:t>
            </a:r>
            <a:r>
              <a:rPr lang="pl-PL" b="1" spc="-30">
                <a:cs typeface="Calibri"/>
              </a:rPr>
              <a:t> half </a:t>
            </a:r>
            <a:r>
              <a:rPr lang="pl-PL" b="1" spc="-30" err="1">
                <a:cs typeface="Calibri"/>
              </a:rPr>
              <a:t>method</a:t>
            </a:r>
            <a:r>
              <a:rPr lang="pl-PL" b="1" spc="-30">
                <a:cs typeface="Calibri"/>
              </a:rPr>
              <a:t>) </a:t>
            </a:r>
            <a:r>
              <a:rPr lang="pl-PL" spc="-30">
                <a:cs typeface="Calibri"/>
              </a:rPr>
              <a:t>– losowo (lub substantywnie) dzielimy jeden test na dwie połowy. Istnieje wiele sposobów podziału testu na połowy!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1" spc="-30">
                <a:cs typeface="Calibri"/>
              </a:rPr>
              <a:t>Metoda zgodności wewnętrznej – </a:t>
            </a:r>
            <a:r>
              <a:rPr lang="pl-PL" spc="-30">
                <a:cs typeface="Calibri"/>
              </a:rPr>
              <a:t>średnia </a:t>
            </a:r>
            <a:r>
              <a:rPr lang="pl-PL" spc="-30" err="1">
                <a:cs typeface="Calibri"/>
              </a:rPr>
              <a:t>interkorelacja</a:t>
            </a:r>
            <a:r>
              <a:rPr lang="pl-PL" spc="-30">
                <a:cs typeface="Calibri"/>
              </a:rPr>
              <a:t> wszystkich </a:t>
            </a:r>
            <a:r>
              <a:rPr lang="pl-PL" spc="-30" err="1">
                <a:cs typeface="Calibri"/>
              </a:rPr>
              <a:t>itemów</a:t>
            </a:r>
            <a:r>
              <a:rPr lang="pl-PL" spc="-30">
                <a:cs typeface="Calibri"/>
              </a:rPr>
              <a:t> w teście.  </a:t>
            </a:r>
          </a:p>
        </p:txBody>
      </p:sp>
    </p:spTree>
    <p:extLst>
      <p:ext uri="{BB962C8B-B14F-4D97-AF65-F5344CB8AC3E}">
        <p14:creationId xmlns:p14="http://schemas.microsoft.com/office/powerpoint/2010/main" val="18370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metoda</a:t>
            </a:r>
            <a:r>
              <a:rPr lang="en-CA">
                <a:solidFill>
                  <a:schemeClr val="accent2"/>
                </a:solidFill>
              </a:rPr>
              <a:t> po</a:t>
            </a:r>
            <a:r>
              <a:rPr lang="pl-PL" err="1">
                <a:solidFill>
                  <a:schemeClr val="accent2"/>
                </a:solidFill>
              </a:rPr>
              <a:t>łówkowa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bject 33">
            <a:extLst>
              <a:ext uri="{FF2B5EF4-FFF2-40B4-BE49-F238E27FC236}">
                <a16:creationId xmlns:a16="http://schemas.microsoft.com/office/drawing/2014/main" id="{AB197698-A97D-82F7-7E22-02A4F234B4E4}"/>
              </a:ext>
            </a:extLst>
          </p:cNvPr>
          <p:cNvSpPr txBox="1"/>
          <p:nvPr/>
        </p:nvSpPr>
        <p:spPr>
          <a:xfrm>
            <a:off x="6498017" y="2241638"/>
            <a:ext cx="5328340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b="1" spc="-30" err="1">
                <a:latin typeface="Calibri"/>
                <a:cs typeface="Calibri"/>
              </a:rPr>
              <a:t>Item</a:t>
            </a:r>
            <a:r>
              <a:rPr lang="pl-PL" b="1" spc="-30">
                <a:latin typeface="Calibri"/>
                <a:cs typeface="Calibri"/>
              </a:rPr>
              <a:t> 1: </a:t>
            </a:r>
            <a:r>
              <a:rPr lang="pl-PL" b="0" i="0">
                <a:effectLst/>
                <a:latin typeface="Söhne"/>
              </a:rPr>
              <a:t>Czuję się bardziej swobodnie, angażując się w moje hobby, niż przebywając z innymi ludźmi.</a:t>
            </a:r>
            <a:endParaRPr lang="en-CA" b="0" i="0">
              <a:effectLst/>
              <a:latin typeface="Söhne"/>
            </a:endParaRPr>
          </a:p>
          <a:p>
            <a:pPr algn="l"/>
            <a:endParaRPr lang="pl-PL" b="0" i="0">
              <a:effectLst/>
              <a:latin typeface="Söhne"/>
            </a:endParaRPr>
          </a:p>
          <a:p>
            <a:pPr algn="l"/>
            <a:endParaRPr lang="pl-PL" sz="900" b="0" i="0">
              <a:effectLst/>
              <a:latin typeface="Söhne"/>
            </a:endParaRPr>
          </a:p>
          <a:p>
            <a:pPr algn="l"/>
            <a:r>
              <a:rPr lang="pl-PL" b="1" i="0" err="1">
                <a:effectLst/>
                <a:latin typeface="Söhne"/>
              </a:rPr>
              <a:t>Item</a:t>
            </a:r>
            <a:r>
              <a:rPr lang="pl-PL" b="1" i="0">
                <a:effectLst/>
                <a:latin typeface="Söhne"/>
              </a:rPr>
              <a:t> 2: </a:t>
            </a:r>
            <a:r>
              <a:rPr lang="pl-PL" b="0" i="0">
                <a:effectLst/>
                <a:latin typeface="Söhne"/>
              </a:rPr>
              <a:t>Czasami zdarza mi się być nieśmiałym społecznie.</a:t>
            </a:r>
            <a:endParaRPr lang="en-CA" b="0" i="0">
              <a:effectLst/>
              <a:latin typeface="Söhne"/>
            </a:endParaRPr>
          </a:p>
          <a:p>
            <a:pPr algn="l"/>
            <a:endParaRPr lang="pl-PL" b="0" i="0">
              <a:effectLst/>
              <a:latin typeface="Söhne"/>
            </a:endParaRPr>
          </a:p>
          <a:p>
            <a:pPr algn="l"/>
            <a:endParaRPr lang="pl-PL" sz="900" b="0" i="0">
              <a:effectLst/>
              <a:latin typeface="Söhne"/>
            </a:endParaRPr>
          </a:p>
          <a:p>
            <a:pPr algn="l"/>
            <a:r>
              <a:rPr lang="pl-PL" b="1" i="0" err="1">
                <a:effectLst/>
                <a:latin typeface="Söhne"/>
              </a:rPr>
              <a:t>Item</a:t>
            </a:r>
            <a:r>
              <a:rPr lang="pl-PL" b="1" i="0">
                <a:effectLst/>
                <a:latin typeface="Söhne"/>
              </a:rPr>
              <a:t> 3: </a:t>
            </a:r>
            <a:r>
              <a:rPr lang="pl-PL" b="0" i="0">
                <a:effectLst/>
                <a:latin typeface="Söhne"/>
              </a:rPr>
              <a:t>Czuję się bardziej swobodnie, komunikując się online niż osobiście.</a:t>
            </a:r>
            <a:endParaRPr lang="en-CA" b="0" i="0">
              <a:effectLst/>
              <a:latin typeface="Söhne"/>
            </a:endParaRPr>
          </a:p>
          <a:p>
            <a:pPr algn="l"/>
            <a:endParaRPr lang="en-CA" b="0" i="0">
              <a:effectLst/>
              <a:latin typeface="Söhne"/>
            </a:endParaRPr>
          </a:p>
          <a:p>
            <a:pPr algn="l"/>
            <a:r>
              <a:rPr lang="en-CA" b="1" i="0">
                <a:effectLst/>
                <a:latin typeface="Söhne"/>
              </a:rPr>
              <a:t>Item 4: </a:t>
            </a:r>
            <a:r>
              <a:rPr lang="pl-PL" b="0" i="0">
                <a:effectLst/>
                <a:latin typeface="Söhne"/>
              </a:rPr>
              <a:t>Spędzam czas rekreacyjnie badając tematy, które inni mogą uznać za suche lub zbyt rygorystyczne.</a:t>
            </a:r>
            <a:endParaRPr lang="en-CA" b="0" i="0">
              <a:effectLst/>
              <a:latin typeface="Söhne"/>
            </a:endParaRPr>
          </a:p>
          <a:p>
            <a:pPr algn="l"/>
            <a:endParaRPr lang="pl-PL" b="0" i="0">
              <a:effectLst/>
              <a:latin typeface="Söhn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pl-PL" spc="-30">
              <a:latin typeface="Calibri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56AA3B-B023-95C9-4FD5-8AA93B905E27}"/>
              </a:ext>
            </a:extLst>
          </p:cNvPr>
          <p:cNvCxnSpPr>
            <a:cxnSpLocks/>
          </p:cNvCxnSpPr>
          <p:nvPr/>
        </p:nvCxnSpPr>
        <p:spPr>
          <a:xfrm>
            <a:off x="5366772" y="3758497"/>
            <a:ext cx="6506547" cy="7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33">
            <a:extLst>
              <a:ext uri="{FF2B5EF4-FFF2-40B4-BE49-F238E27FC236}">
                <a16:creationId xmlns:a16="http://schemas.microsoft.com/office/drawing/2014/main" id="{A450D0D9-C4DF-99DC-F96F-679F3C7AFBEB}"/>
              </a:ext>
            </a:extLst>
          </p:cNvPr>
          <p:cNvSpPr txBox="1"/>
          <p:nvPr/>
        </p:nvSpPr>
        <p:spPr>
          <a:xfrm>
            <a:off x="5669497" y="2921626"/>
            <a:ext cx="6183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l-PL" b="1" spc="-30">
                <a:latin typeface="Söhne"/>
                <a:cs typeface="Calibri"/>
              </a:rPr>
              <a:t> </a:t>
            </a:r>
            <a:r>
              <a:rPr lang="en-CA" b="1" spc="-30">
                <a:latin typeface="Söhne"/>
                <a:cs typeface="Calibri"/>
              </a:rPr>
              <a:t>Test A</a:t>
            </a:r>
            <a:endParaRPr lang="pl-PL" b="1" spc="-30">
              <a:latin typeface="Calibri"/>
              <a:cs typeface="Calibri"/>
            </a:endParaRPr>
          </a:p>
        </p:txBody>
      </p:sp>
      <p:sp>
        <p:nvSpPr>
          <p:cNvPr id="24" name="object 33">
            <a:extLst>
              <a:ext uri="{FF2B5EF4-FFF2-40B4-BE49-F238E27FC236}">
                <a16:creationId xmlns:a16="http://schemas.microsoft.com/office/drawing/2014/main" id="{65463C1A-C39A-57BB-D2CA-F3992022D2FE}"/>
              </a:ext>
            </a:extLst>
          </p:cNvPr>
          <p:cNvSpPr txBox="1"/>
          <p:nvPr/>
        </p:nvSpPr>
        <p:spPr>
          <a:xfrm>
            <a:off x="5669497" y="4410819"/>
            <a:ext cx="6183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l-PL" b="1" spc="-30">
                <a:latin typeface="Söhne"/>
                <a:cs typeface="Calibri"/>
              </a:rPr>
              <a:t> </a:t>
            </a:r>
            <a:r>
              <a:rPr lang="en-CA" b="1" spc="-30">
                <a:latin typeface="Söhne"/>
                <a:cs typeface="Calibri"/>
              </a:rPr>
              <a:t>Test B</a:t>
            </a:r>
            <a:endParaRPr lang="pl-PL" b="1" spc="-30">
              <a:latin typeface="Calibri"/>
              <a:cs typeface="Calibri"/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249660C1-337E-FACA-0905-51D2C3DF8E7A}"/>
              </a:ext>
            </a:extLst>
          </p:cNvPr>
          <p:cNvCxnSpPr>
            <a:cxnSpLocks/>
            <a:stCxn id="24" idx="1"/>
            <a:endCxn id="23" idx="1"/>
          </p:cNvCxnSpPr>
          <p:nvPr/>
        </p:nvCxnSpPr>
        <p:spPr>
          <a:xfrm rot="10800000">
            <a:off x="5669497" y="3066539"/>
            <a:ext cx="12700" cy="1489193"/>
          </a:xfrm>
          <a:prstGeom prst="curvedConnector3">
            <a:avLst>
              <a:gd name="adj1" fmla="val 4109441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72DD28-A89C-4B05-53F8-D7F3F92DCB50}"/>
                  </a:ext>
                </a:extLst>
              </p:cNvPr>
              <p:cNvSpPr txBox="1"/>
              <p:nvPr/>
            </p:nvSpPr>
            <p:spPr>
              <a:xfrm>
                <a:off x="1675535" y="3542934"/>
                <a:ext cx="6094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8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𝑨𝑩</m:t>
                          </m:r>
                        </m:sub>
                      </m:sSub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72DD28-A89C-4B05-53F8-D7F3F92D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35" y="3542934"/>
                <a:ext cx="609456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253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pl-PL">
                <a:solidFill>
                  <a:schemeClr val="accent2"/>
                </a:solidFill>
              </a:rPr>
              <a:t>m</a:t>
            </a:r>
            <a:r>
              <a:rPr lang="en-CA" err="1">
                <a:solidFill>
                  <a:schemeClr val="accent2"/>
                </a:solidFill>
              </a:rPr>
              <a:t>etoda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zgodności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wewnętrznej</a:t>
            </a:r>
            <a:r>
              <a:rPr lang="en-CA">
                <a:solidFill>
                  <a:schemeClr val="accent2"/>
                </a:solidFill>
              </a:rPr>
              <a:t> 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bject 33">
            <a:extLst>
              <a:ext uri="{FF2B5EF4-FFF2-40B4-BE49-F238E27FC236}">
                <a16:creationId xmlns:a16="http://schemas.microsoft.com/office/drawing/2014/main" id="{AB197698-A97D-82F7-7E22-02A4F234B4E4}"/>
              </a:ext>
            </a:extLst>
          </p:cNvPr>
          <p:cNvSpPr txBox="1"/>
          <p:nvPr/>
        </p:nvSpPr>
        <p:spPr>
          <a:xfrm>
            <a:off x="6498017" y="2241638"/>
            <a:ext cx="5328340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pl-PL" b="1" spc="-30" err="1">
                <a:latin typeface="Calibri"/>
                <a:cs typeface="Calibri"/>
              </a:rPr>
              <a:t>Item</a:t>
            </a:r>
            <a:r>
              <a:rPr lang="pl-PL" b="1" spc="-30">
                <a:latin typeface="Calibri"/>
                <a:cs typeface="Calibri"/>
              </a:rPr>
              <a:t> 1: </a:t>
            </a:r>
            <a:r>
              <a:rPr lang="pl-PL" b="0" i="0">
                <a:effectLst/>
                <a:latin typeface="Söhne"/>
              </a:rPr>
              <a:t>Czuję się bardziej swobodnie, angażując się w moje hobby, niż przebywając z innymi ludźmi.</a:t>
            </a:r>
            <a:endParaRPr lang="en-CA" b="0" i="0">
              <a:effectLst/>
              <a:latin typeface="Söhne"/>
            </a:endParaRPr>
          </a:p>
          <a:p>
            <a:pPr algn="l"/>
            <a:endParaRPr lang="pl-PL" b="0" i="0">
              <a:effectLst/>
              <a:latin typeface="Söhne"/>
            </a:endParaRPr>
          </a:p>
          <a:p>
            <a:pPr algn="l"/>
            <a:endParaRPr lang="pl-PL" sz="900" b="0" i="0">
              <a:effectLst/>
              <a:latin typeface="Söhne"/>
            </a:endParaRPr>
          </a:p>
          <a:p>
            <a:pPr algn="l"/>
            <a:r>
              <a:rPr lang="pl-PL" b="1" i="0" err="1">
                <a:effectLst/>
                <a:latin typeface="Söhne"/>
              </a:rPr>
              <a:t>Item</a:t>
            </a:r>
            <a:r>
              <a:rPr lang="pl-PL" b="1" i="0">
                <a:effectLst/>
                <a:latin typeface="Söhne"/>
              </a:rPr>
              <a:t> 2: </a:t>
            </a:r>
            <a:r>
              <a:rPr lang="pl-PL" b="0" i="0">
                <a:effectLst/>
                <a:latin typeface="Söhne"/>
              </a:rPr>
              <a:t>Czasami zdarza mi się być nieśmiałym społecznie.</a:t>
            </a:r>
            <a:endParaRPr lang="en-CA" b="0" i="0">
              <a:effectLst/>
              <a:latin typeface="Söhne"/>
            </a:endParaRPr>
          </a:p>
          <a:p>
            <a:pPr algn="l"/>
            <a:endParaRPr lang="pl-PL" b="0" i="0">
              <a:effectLst/>
              <a:latin typeface="Söhne"/>
            </a:endParaRPr>
          </a:p>
          <a:p>
            <a:pPr algn="l"/>
            <a:endParaRPr lang="pl-PL" sz="900" b="0" i="0">
              <a:effectLst/>
              <a:latin typeface="Söhne"/>
            </a:endParaRPr>
          </a:p>
          <a:p>
            <a:pPr algn="l"/>
            <a:r>
              <a:rPr lang="pl-PL" b="1" i="0" err="1">
                <a:effectLst/>
                <a:latin typeface="Söhne"/>
              </a:rPr>
              <a:t>Item</a:t>
            </a:r>
            <a:r>
              <a:rPr lang="pl-PL" b="1" i="0">
                <a:effectLst/>
                <a:latin typeface="Söhne"/>
              </a:rPr>
              <a:t> 3: </a:t>
            </a:r>
            <a:r>
              <a:rPr lang="pl-PL" b="0" i="0">
                <a:effectLst/>
                <a:latin typeface="Söhne"/>
              </a:rPr>
              <a:t>Czuję się bardziej swobodnie, komunikując się online niż osobiście.</a:t>
            </a:r>
            <a:endParaRPr lang="en-CA" b="0" i="0">
              <a:effectLst/>
              <a:latin typeface="Söhne"/>
            </a:endParaRPr>
          </a:p>
          <a:p>
            <a:pPr algn="l"/>
            <a:endParaRPr lang="en-CA" b="0" i="0">
              <a:effectLst/>
              <a:latin typeface="Söhne"/>
            </a:endParaRPr>
          </a:p>
          <a:p>
            <a:pPr algn="l"/>
            <a:r>
              <a:rPr lang="en-CA" b="1" i="0">
                <a:effectLst/>
                <a:latin typeface="Söhne"/>
              </a:rPr>
              <a:t>Item 4: </a:t>
            </a:r>
            <a:r>
              <a:rPr lang="pl-PL" b="0" i="0">
                <a:effectLst/>
                <a:latin typeface="Söhne"/>
              </a:rPr>
              <a:t>Spędzam czas rekreacyjnie badając tematy, które inni mogą uznać za suche lub zbyt rygorystyczne.</a:t>
            </a:r>
            <a:endParaRPr lang="en-CA" b="0" i="0">
              <a:effectLst/>
              <a:latin typeface="Söhne"/>
            </a:endParaRPr>
          </a:p>
          <a:p>
            <a:pPr algn="l"/>
            <a:endParaRPr lang="pl-PL" b="0" i="0">
              <a:effectLst/>
              <a:latin typeface="Söhn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pl-PL" spc="-30">
              <a:latin typeface="Calibri"/>
              <a:cs typeface="Calibri"/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249660C1-337E-FACA-0905-51D2C3DF8E7A}"/>
              </a:ext>
            </a:extLst>
          </p:cNvPr>
          <p:cNvCxnSpPr>
            <a:cxnSpLocks/>
          </p:cNvCxnSpPr>
          <p:nvPr/>
        </p:nvCxnSpPr>
        <p:spPr>
          <a:xfrm rot="10800000">
            <a:off x="6438355" y="2354599"/>
            <a:ext cx="12700" cy="945022"/>
          </a:xfrm>
          <a:prstGeom prst="curvedConnector3">
            <a:avLst>
              <a:gd name="adj1" fmla="val 2003772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72DD28-A89C-4B05-53F8-D7F3F92DCB50}"/>
                  </a:ext>
                </a:extLst>
              </p:cNvPr>
              <p:cNvSpPr txBox="1"/>
              <p:nvPr/>
            </p:nvSpPr>
            <p:spPr>
              <a:xfrm>
                <a:off x="5611889" y="2696305"/>
                <a:ext cx="80298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CA" sz="11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72DD28-A89C-4B05-53F8-D7F3F92D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89" y="2696305"/>
                <a:ext cx="802984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C55A7387-3CCA-DEA4-8ACE-D2E558014DE0}"/>
              </a:ext>
            </a:extLst>
          </p:cNvPr>
          <p:cNvCxnSpPr>
            <a:cxnSpLocks/>
          </p:cNvCxnSpPr>
          <p:nvPr/>
        </p:nvCxnSpPr>
        <p:spPr>
          <a:xfrm rot="10800000">
            <a:off x="6438355" y="2354599"/>
            <a:ext cx="12700" cy="1640884"/>
          </a:xfrm>
          <a:prstGeom prst="curvedConnector3">
            <a:avLst>
              <a:gd name="adj1" fmla="val 7030181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67D523A1-A527-8500-4564-0FDC411DA3DA}"/>
              </a:ext>
            </a:extLst>
          </p:cNvPr>
          <p:cNvCxnSpPr>
            <a:cxnSpLocks/>
          </p:cNvCxnSpPr>
          <p:nvPr/>
        </p:nvCxnSpPr>
        <p:spPr>
          <a:xfrm rot="10800000">
            <a:off x="6438355" y="2354599"/>
            <a:ext cx="12700" cy="2468904"/>
          </a:xfrm>
          <a:prstGeom prst="curvedConnector3">
            <a:avLst>
              <a:gd name="adj1" fmla="val 1069811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1AA248E-AA7D-DA4F-47A4-95D6AA5B44CD}"/>
              </a:ext>
            </a:extLst>
          </p:cNvPr>
          <p:cNvCxnSpPr>
            <a:cxnSpLocks/>
          </p:cNvCxnSpPr>
          <p:nvPr/>
        </p:nvCxnSpPr>
        <p:spPr>
          <a:xfrm rot="10800000">
            <a:off x="6438355" y="3299621"/>
            <a:ext cx="12700" cy="695862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FD7EC908-3BE9-4763-7732-AACDB574BA2E}"/>
              </a:ext>
            </a:extLst>
          </p:cNvPr>
          <p:cNvCxnSpPr>
            <a:cxnSpLocks/>
          </p:cNvCxnSpPr>
          <p:nvPr/>
        </p:nvCxnSpPr>
        <p:spPr>
          <a:xfrm rot="10800000">
            <a:off x="6438355" y="3299621"/>
            <a:ext cx="12700" cy="1523882"/>
          </a:xfrm>
          <a:prstGeom prst="curvedConnector3">
            <a:avLst>
              <a:gd name="adj1" fmla="val 648679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8D454EFA-BB1C-4933-E9BC-2B4537D17505}"/>
              </a:ext>
            </a:extLst>
          </p:cNvPr>
          <p:cNvCxnSpPr>
            <a:cxnSpLocks/>
          </p:cNvCxnSpPr>
          <p:nvPr/>
        </p:nvCxnSpPr>
        <p:spPr>
          <a:xfrm rot="10800000">
            <a:off x="6438355" y="3995483"/>
            <a:ext cx="12700" cy="82802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2F41C7-F7D7-BD14-2093-95E14136EE01}"/>
                  </a:ext>
                </a:extLst>
              </p:cNvPr>
              <p:cNvSpPr txBox="1"/>
              <p:nvPr/>
            </p:nvSpPr>
            <p:spPr>
              <a:xfrm>
                <a:off x="4495862" y="3383973"/>
                <a:ext cx="80298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en-CA" sz="11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2F41C7-F7D7-BD14-2093-95E14136E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62" y="3383973"/>
                <a:ext cx="802984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64B6BB-74E7-512A-22AB-22BF797E3DA4}"/>
                  </a:ext>
                </a:extLst>
              </p:cNvPr>
              <p:cNvSpPr txBox="1"/>
              <p:nvPr/>
            </p:nvSpPr>
            <p:spPr>
              <a:xfrm>
                <a:off x="5650298" y="3491021"/>
                <a:ext cx="80298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</m:oMath>
                  </m:oMathPara>
                </a14:m>
                <a:endParaRPr lang="en-CA" sz="11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64B6BB-74E7-512A-22AB-22BF797E3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298" y="3491021"/>
                <a:ext cx="802984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4AA4C6D-ADD6-7EAF-01D6-4381EB797225}"/>
                  </a:ext>
                </a:extLst>
              </p:cNvPr>
              <p:cNvSpPr txBox="1"/>
              <p:nvPr/>
            </p:nvSpPr>
            <p:spPr>
              <a:xfrm>
                <a:off x="5647167" y="4216565"/>
                <a:ext cx="80298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𝟑𝟒</m:t>
                          </m:r>
                        </m:sub>
                      </m:sSub>
                    </m:oMath>
                  </m:oMathPara>
                </a14:m>
                <a:endParaRPr lang="en-CA" sz="11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4AA4C6D-ADD6-7EAF-01D6-4381EB797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67" y="4216565"/>
                <a:ext cx="80298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C17C33-DC02-B7F5-F325-B719186197D4}"/>
                  </a:ext>
                </a:extLst>
              </p:cNvPr>
              <p:cNvSpPr txBox="1"/>
              <p:nvPr/>
            </p:nvSpPr>
            <p:spPr>
              <a:xfrm>
                <a:off x="4994565" y="2986615"/>
                <a:ext cx="80298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CA" sz="11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C17C33-DC02-B7F5-F325-B71918619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65" y="2986615"/>
                <a:ext cx="802984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1373CBD-BAB9-72CD-7400-A81AA18428DE}"/>
                  </a:ext>
                </a:extLst>
              </p:cNvPr>
              <p:cNvSpPr txBox="1"/>
              <p:nvPr/>
            </p:nvSpPr>
            <p:spPr>
              <a:xfrm>
                <a:off x="5065616" y="3864622"/>
                <a:ext cx="80298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100" b="1" i="1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</m:sub>
                      </m:sSub>
                    </m:oMath>
                  </m:oMathPara>
                </a14:m>
                <a:endParaRPr lang="en-CA" sz="110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1373CBD-BAB9-72CD-7400-A81AA1842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616" y="3864622"/>
                <a:ext cx="802984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69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Plan ćwiczeń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7692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Spotkanie 1: </a:t>
            </a:r>
            <a:r>
              <a:rPr lang="pl-PL">
                <a:solidFill>
                  <a:schemeClr val="tx1"/>
                </a:solidFill>
              </a:rPr>
              <a:t>teoria psychometrii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6" y="5532348"/>
            <a:ext cx="3267709" cy="76925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Spotkanie 4: </a:t>
            </a:r>
            <a:r>
              <a:rPr lang="pl-PL">
                <a:solidFill>
                  <a:schemeClr val="tx1"/>
                </a:solidFill>
              </a:rPr>
              <a:t>projekt zaliczeniowy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F09C3F-C548-24C7-8D8E-3790AB06026F}"/>
              </a:ext>
            </a:extLst>
          </p:cNvPr>
          <p:cNvSpPr/>
          <p:nvPr/>
        </p:nvSpPr>
        <p:spPr>
          <a:xfrm>
            <a:off x="891626" y="3084660"/>
            <a:ext cx="3267709" cy="7692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Spotkanie 2: </a:t>
            </a:r>
            <a:r>
              <a:rPr lang="pl-PL">
                <a:solidFill>
                  <a:schemeClr val="tx1"/>
                </a:solidFill>
              </a:rPr>
              <a:t>analiza psychometryczna z 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EE092B-7F71-42D7-D7E9-9731B95C3120}"/>
              </a:ext>
            </a:extLst>
          </p:cNvPr>
          <p:cNvSpPr/>
          <p:nvPr/>
        </p:nvSpPr>
        <p:spPr>
          <a:xfrm>
            <a:off x="891626" y="4308504"/>
            <a:ext cx="3267709" cy="7692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Spotkanie 3: </a:t>
            </a:r>
            <a:r>
              <a:rPr lang="pl-PL">
                <a:solidFill>
                  <a:schemeClr val="tx1"/>
                </a:solidFill>
              </a:rPr>
              <a:t>analiza psychometryczna z 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37A8BF-6EC2-53B1-D7A9-35EB1CFBBF52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2525481" y="2630074"/>
            <a:ext cx="5" cy="4545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94FC5A-8119-40F7-7C8D-64BBF759FED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525481" y="3853918"/>
            <a:ext cx="0" cy="4545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0095C6-E3A7-6D9D-D768-6DFCB665DDF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2525481" y="5077762"/>
            <a:ext cx="0" cy="4545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35">
            <a:extLst>
              <a:ext uri="{FF2B5EF4-FFF2-40B4-BE49-F238E27FC236}">
                <a16:creationId xmlns:a16="http://schemas.microsoft.com/office/drawing/2014/main" id="{E1795BDD-C3D8-F4EC-4829-DF4C6A2D5670}"/>
              </a:ext>
            </a:extLst>
          </p:cNvPr>
          <p:cNvSpPr txBox="1"/>
          <p:nvPr/>
        </p:nvSpPr>
        <p:spPr>
          <a:xfrm>
            <a:off x="4720640" y="1856256"/>
            <a:ext cx="6014400" cy="9932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600">
                <a:latin typeface="Calibri"/>
                <a:cs typeface="Calibri"/>
              </a:rPr>
              <a:t>Przejście przez wszystkie etapy konstrukcji testu. Zapoznanie się </a:t>
            </a:r>
            <a:br>
              <a:rPr lang="pl-PL" sz="1600">
                <a:latin typeface="Calibri"/>
                <a:cs typeface="Calibri"/>
              </a:rPr>
            </a:br>
            <a:r>
              <a:rPr lang="pl-PL" sz="1600">
                <a:latin typeface="Calibri"/>
                <a:cs typeface="Calibri"/>
              </a:rPr>
              <a:t>z najważniejszymi pojęciami i koncepcjami w psychometrii.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600" b="1">
                <a:solidFill>
                  <a:srgbClr val="C00000"/>
                </a:solidFill>
                <a:latin typeface="Calibri"/>
                <a:cs typeface="Calibri"/>
              </a:rPr>
              <a:t>Zadanie domowe: </a:t>
            </a:r>
            <a:r>
              <a:rPr lang="pl-PL" sz="1600" b="1">
                <a:latin typeface="Calibri"/>
                <a:cs typeface="Calibri"/>
              </a:rPr>
              <a:t>Przygotowanie pomysłu na własny test!</a:t>
            </a:r>
            <a:endParaRPr lang="en-US" sz="1600" b="1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>
              <a:latin typeface="Calibri"/>
              <a:cs typeface="Calibri"/>
            </a:endParaRPr>
          </a:p>
        </p:txBody>
      </p:sp>
      <p:sp>
        <p:nvSpPr>
          <p:cNvPr id="29" name="object 35">
            <a:extLst>
              <a:ext uri="{FF2B5EF4-FFF2-40B4-BE49-F238E27FC236}">
                <a16:creationId xmlns:a16="http://schemas.microsoft.com/office/drawing/2014/main" id="{A435CF98-85CF-58A3-0BD1-7874F2C17230}"/>
              </a:ext>
            </a:extLst>
          </p:cNvPr>
          <p:cNvSpPr txBox="1"/>
          <p:nvPr/>
        </p:nvSpPr>
        <p:spPr>
          <a:xfrm>
            <a:off x="4720640" y="3087649"/>
            <a:ext cx="6014415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600">
                <a:latin typeface="Calibri"/>
                <a:cs typeface="Calibri"/>
              </a:rPr>
              <a:t>Zapoznanie się z językiem R. Podstawowe analizy statystyczne oraz psychometryczne na przykładowych danych w R. Wykorzystanie Chat-botów w analizach. </a:t>
            </a:r>
            <a:r>
              <a:rPr lang="pl-PL" sz="1600" b="1">
                <a:latin typeface="Calibri"/>
                <a:cs typeface="Calibri"/>
              </a:rPr>
              <a:t>Zaprezentowanie projektu własnego testu!</a:t>
            </a:r>
            <a:endParaRPr lang="en-US" sz="1600" b="1">
              <a:latin typeface="Calibri"/>
              <a:cs typeface="Calibri"/>
            </a:endParaRPr>
          </a:p>
        </p:txBody>
      </p:sp>
      <p:sp>
        <p:nvSpPr>
          <p:cNvPr id="30" name="object 35">
            <a:extLst>
              <a:ext uri="{FF2B5EF4-FFF2-40B4-BE49-F238E27FC236}">
                <a16:creationId xmlns:a16="http://schemas.microsoft.com/office/drawing/2014/main" id="{EA04087B-CB7B-4DE9-C127-D8C080CC2289}"/>
              </a:ext>
            </a:extLst>
          </p:cNvPr>
          <p:cNvSpPr txBox="1"/>
          <p:nvPr/>
        </p:nvSpPr>
        <p:spPr>
          <a:xfrm>
            <a:off x="4720639" y="4233614"/>
            <a:ext cx="6014415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600">
                <a:latin typeface="Calibri"/>
                <a:cs typeface="Calibri"/>
              </a:rPr>
              <a:t>Własna praca na danych przygotowanych przeze mnie danych. Z moją pomocą przeprowadzenie prostych analiz w R oraz ich interpretacji. </a:t>
            </a:r>
            <a:r>
              <a:rPr lang="pl-PL" sz="1600" b="1">
                <a:solidFill>
                  <a:srgbClr val="C00000"/>
                </a:solidFill>
                <a:latin typeface="Calibri"/>
                <a:cs typeface="Calibri"/>
              </a:rPr>
              <a:t>Zadanie domowe: </a:t>
            </a:r>
            <a:r>
              <a:rPr lang="pl-PL" sz="1600" b="1">
                <a:latin typeface="Calibri"/>
                <a:cs typeface="Calibri"/>
              </a:rPr>
              <a:t>Zebranie danych do przeprowadzenia analiz własnego testu! </a:t>
            </a:r>
            <a:endParaRPr sz="1400" b="1">
              <a:latin typeface="Calibri"/>
              <a:cs typeface="Calibri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1A855221-5748-84C3-897C-9B765AC1296E}"/>
              </a:ext>
            </a:extLst>
          </p:cNvPr>
          <p:cNvSpPr txBox="1"/>
          <p:nvPr/>
        </p:nvSpPr>
        <p:spPr>
          <a:xfrm>
            <a:off x="4720639" y="5604060"/>
            <a:ext cx="601440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600">
                <a:latin typeface="Calibri"/>
                <a:cs typeface="Calibri"/>
              </a:rPr>
              <a:t>Analiza psychometryczna własnego testu w języku R wraz z prostą interpretacją. </a:t>
            </a:r>
            <a:r>
              <a:rPr lang="pl-PL" sz="1600" b="1">
                <a:solidFill>
                  <a:srgbClr val="C00000"/>
                </a:solidFill>
                <a:latin typeface="Calibri"/>
                <a:cs typeface="Calibri"/>
              </a:rPr>
              <a:t>Przyda się na magisterce! </a:t>
            </a:r>
            <a:endParaRPr sz="1400" b="1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744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pl-PL">
                <a:solidFill>
                  <a:schemeClr val="accent2"/>
                </a:solidFill>
              </a:rPr>
              <a:t>m</a:t>
            </a:r>
            <a:r>
              <a:rPr lang="en-CA" err="1">
                <a:solidFill>
                  <a:schemeClr val="accent2"/>
                </a:solidFill>
              </a:rPr>
              <a:t>etoda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zgodności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wewnętrznej</a:t>
            </a:r>
            <a:r>
              <a:rPr lang="en-CA">
                <a:solidFill>
                  <a:schemeClr val="accent2"/>
                </a:solidFill>
              </a:rPr>
              <a:t> 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FD68B826-D51D-9F48-C94C-E92C0A98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8507" y="2479613"/>
            <a:ext cx="5273693" cy="4109246"/>
          </a:xfrm>
          <a:prstGeom prst="rect">
            <a:avLst/>
          </a:prstGeom>
        </p:spPr>
      </p:pic>
      <p:sp>
        <p:nvSpPr>
          <p:cNvPr id="9" name="object 16">
            <a:extLst>
              <a:ext uri="{FF2B5EF4-FFF2-40B4-BE49-F238E27FC236}">
                <a16:creationId xmlns:a16="http://schemas.microsoft.com/office/drawing/2014/main" id="{4B575FDB-7326-30E3-4694-3553B36EBD0B}"/>
              </a:ext>
            </a:extLst>
          </p:cNvPr>
          <p:cNvSpPr txBox="1"/>
          <p:nvPr/>
        </p:nvSpPr>
        <p:spPr>
          <a:xfrm>
            <a:off x="6856446" y="1880695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Macierz korelacji</a:t>
            </a:r>
            <a:endParaRPr sz="2800">
              <a:latin typeface="Calibri"/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7F7410-408D-D720-DEAE-9220E1B85809}"/>
              </a:ext>
            </a:extLst>
          </p:cNvPr>
          <p:cNvCxnSpPr>
            <a:cxnSpLocks/>
          </p:cNvCxnSpPr>
          <p:nvPr/>
        </p:nvCxnSpPr>
        <p:spPr>
          <a:xfrm>
            <a:off x="6459999" y="2523820"/>
            <a:ext cx="1511513" cy="6484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3EBE45-F31C-0192-B68D-D42D76DACB4C}"/>
                  </a:ext>
                </a:extLst>
              </p:cNvPr>
              <p:cNvSpPr txBox="1"/>
              <p:nvPr/>
            </p:nvSpPr>
            <p:spPr>
              <a:xfrm>
                <a:off x="5863286" y="2113662"/>
                <a:ext cx="80298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3EBE45-F31C-0192-B68D-D42D76DAC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286" y="2113662"/>
                <a:ext cx="802984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A7D040-AB0C-7C52-503E-4AE1F203531D}"/>
                  </a:ext>
                </a:extLst>
              </p:cNvPr>
              <p:cNvSpPr txBox="1"/>
              <p:nvPr/>
            </p:nvSpPr>
            <p:spPr>
              <a:xfrm>
                <a:off x="9799607" y="5719312"/>
                <a:ext cx="639764" cy="658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l-PL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CA" sz="2400" b="1" i="1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A7D040-AB0C-7C52-503E-4AE1F2035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607" y="5719312"/>
                <a:ext cx="639764" cy="658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863E90-6082-3453-2C8C-38D840ED38EE}"/>
                  </a:ext>
                </a:extLst>
              </p:cNvPr>
              <p:cNvSpPr txBox="1"/>
              <p:nvPr/>
            </p:nvSpPr>
            <p:spPr>
              <a:xfrm>
                <a:off x="8865079" y="4807217"/>
                <a:ext cx="639764" cy="658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l-PL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CA" sz="2400" b="1" i="1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863E90-6082-3453-2C8C-38D840ED3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079" y="4807217"/>
                <a:ext cx="639764" cy="658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FEC76C-21DB-C455-C4B7-6B8CC00030C9}"/>
                  </a:ext>
                </a:extLst>
              </p:cNvPr>
              <p:cNvSpPr txBox="1"/>
              <p:nvPr/>
            </p:nvSpPr>
            <p:spPr>
              <a:xfrm>
                <a:off x="7971512" y="3879200"/>
                <a:ext cx="639764" cy="658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l-PL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CA" sz="2400" b="1" i="1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FEC76C-21DB-C455-C4B7-6B8CC0003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512" y="3879200"/>
                <a:ext cx="639764" cy="658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EC75EB-A51A-8009-59B0-4196BCE3CA53}"/>
                  </a:ext>
                </a:extLst>
              </p:cNvPr>
              <p:cNvSpPr txBox="1"/>
              <p:nvPr/>
            </p:nvSpPr>
            <p:spPr>
              <a:xfrm>
                <a:off x="7052596" y="2983094"/>
                <a:ext cx="639764" cy="658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pl-PL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CA" sz="2400" b="1" i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EC75EB-A51A-8009-59B0-4196BCE3C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596" y="2983094"/>
                <a:ext cx="639764" cy="6588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F6CB68-51F7-48CA-A319-B2E3FAAEB4FC}"/>
              </a:ext>
            </a:extLst>
          </p:cNvPr>
          <p:cNvCxnSpPr>
            <a:cxnSpLocks/>
          </p:cNvCxnSpPr>
          <p:nvPr/>
        </p:nvCxnSpPr>
        <p:spPr>
          <a:xfrm>
            <a:off x="6459425" y="2523820"/>
            <a:ext cx="831442" cy="14373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133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pl-PL">
                <a:solidFill>
                  <a:schemeClr val="accent2"/>
                </a:solidFill>
              </a:rPr>
              <a:t>m</a:t>
            </a:r>
            <a:r>
              <a:rPr lang="en-CA" err="1">
                <a:solidFill>
                  <a:schemeClr val="accent2"/>
                </a:solidFill>
              </a:rPr>
              <a:t>etoda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zgodności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en-CA" err="1">
                <a:solidFill>
                  <a:schemeClr val="accent2"/>
                </a:solidFill>
              </a:rPr>
              <a:t>wewnętrznej</a:t>
            </a:r>
            <a:r>
              <a:rPr lang="en-CA">
                <a:solidFill>
                  <a:schemeClr val="accent2"/>
                </a:solidFill>
              </a:rPr>
              <a:t> 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7B6248-4C8D-4AC5-684C-63A1E4E02E00}"/>
                  </a:ext>
                </a:extLst>
              </p:cNvPr>
              <p:cNvSpPr txBox="1"/>
              <p:nvPr/>
            </p:nvSpPr>
            <p:spPr>
              <a:xfrm>
                <a:off x="8303135" y="2194165"/>
                <a:ext cx="2552815" cy="639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p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𝑿𝑻</m:t>
                          </m:r>
                        </m:sub>
                      </m:sSub>
                      <m:r>
                        <a:rPr lang="pl-PL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</m:acc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acc>
                            <m:accPr>
                              <m:chr m:val="̅"/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7B6248-4C8D-4AC5-684C-63A1E4E02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135" y="2194165"/>
                <a:ext cx="2552815" cy="6392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FFC3D-67AA-7332-DF98-8DEA10D13230}"/>
                  </a:ext>
                </a:extLst>
              </p:cNvPr>
              <p:cNvSpPr txBox="1"/>
              <p:nvPr/>
            </p:nvSpPr>
            <p:spPr>
              <a:xfrm>
                <a:off x="8219543" y="3049116"/>
                <a:ext cx="27054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rednia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interkorelacja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cie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FFC3D-67AA-7332-DF98-8DEA10D1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543" y="3049116"/>
                <a:ext cx="2705484" cy="215444"/>
              </a:xfrm>
              <a:prstGeom prst="rect">
                <a:avLst/>
              </a:prstGeom>
              <a:blipFill>
                <a:blip r:embed="rId3"/>
                <a:stretch>
                  <a:fillRect l="-450" r="-1126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FC75EE-BFE6-99AB-F0E9-B77B89E6D6AB}"/>
                  </a:ext>
                </a:extLst>
              </p:cNvPr>
              <p:cNvSpPr txBox="1"/>
              <p:nvPr/>
            </p:nvSpPr>
            <p:spPr>
              <a:xfrm>
                <a:off x="8219543" y="3464213"/>
                <a:ext cx="24025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</m:acc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rednia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wariancja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cie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FC75EE-BFE6-99AB-F0E9-B77B89E6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543" y="3464213"/>
                <a:ext cx="2402517" cy="215444"/>
              </a:xfrm>
              <a:prstGeom prst="rect">
                <a:avLst/>
              </a:prstGeom>
              <a:blipFill>
                <a:blip r:embed="rId4"/>
                <a:stretch>
                  <a:fillRect l="-508" r="-1269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16">
            <a:extLst>
              <a:ext uri="{FF2B5EF4-FFF2-40B4-BE49-F238E27FC236}">
                <a16:creationId xmlns:a16="http://schemas.microsoft.com/office/drawing/2014/main" id="{5A113443-A48B-DE6D-2B96-C09E62AFF0AD}"/>
              </a:ext>
            </a:extLst>
          </p:cNvPr>
          <p:cNvSpPr txBox="1"/>
          <p:nvPr/>
        </p:nvSpPr>
        <p:spPr>
          <a:xfrm>
            <a:off x="4764834" y="1815377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Rzetelność jako </a:t>
            </a:r>
            <a:r>
              <a:rPr lang="pl-PL" b="1" spc="-10" err="1">
                <a:latin typeface="Calibri"/>
                <a:cs typeface="Calibri"/>
              </a:rPr>
              <a:t>inter</a:t>
            </a:r>
            <a:r>
              <a:rPr lang="pl-PL" b="1" spc="-10">
                <a:latin typeface="Calibri"/>
                <a:cs typeface="Calibri"/>
              </a:rPr>
              <a:t>-korelacja: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0FAB57-A133-8B72-D90C-214CAE23BE17}"/>
                  </a:ext>
                </a:extLst>
              </p:cNvPr>
              <p:cNvSpPr txBox="1"/>
              <p:nvPr/>
            </p:nvSpPr>
            <p:spPr>
              <a:xfrm>
                <a:off x="4764832" y="2330090"/>
                <a:ext cx="1044453" cy="606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pl-PL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l-PL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0FAB57-A133-8B72-D90C-214CAE23B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2330090"/>
                <a:ext cx="1044453" cy="606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28FB29-DFE1-85D4-C86D-384D95A64F17}"/>
                  </a:ext>
                </a:extLst>
              </p:cNvPr>
              <p:cNvSpPr txBox="1"/>
              <p:nvPr/>
            </p:nvSpPr>
            <p:spPr>
              <a:xfrm>
                <a:off x="4681241" y="3043028"/>
                <a:ext cx="2742546" cy="235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interkorelacja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oraz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28FB29-DFE1-85D4-C86D-384D95A6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41" y="3043028"/>
                <a:ext cx="2742546" cy="235834"/>
              </a:xfrm>
              <a:prstGeom prst="rect">
                <a:avLst/>
              </a:prstGeom>
              <a:blipFill>
                <a:blip r:embed="rId6"/>
                <a:stretch>
                  <a:fillRect l="-667" r="-133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117116-35D9-0622-52B5-8D625E25409D}"/>
                  </a:ext>
                </a:extLst>
              </p:cNvPr>
              <p:cNvSpPr txBox="1"/>
              <p:nvPr/>
            </p:nvSpPr>
            <p:spPr>
              <a:xfrm>
                <a:off x="4681241" y="3458125"/>
                <a:ext cx="21332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liczba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cie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117116-35D9-0622-52B5-8D625E25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41" y="3458125"/>
                <a:ext cx="2133213" cy="215444"/>
              </a:xfrm>
              <a:prstGeom prst="rect">
                <a:avLst/>
              </a:prstGeom>
              <a:blipFill>
                <a:blip r:embed="rId7"/>
                <a:stretch>
                  <a:fillRect l="-857" r="-28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1694B9-A303-5DCE-D62E-AAE780E68BF7}"/>
              </a:ext>
            </a:extLst>
          </p:cNvPr>
          <p:cNvCxnSpPr>
            <a:cxnSpLocks/>
          </p:cNvCxnSpPr>
          <p:nvPr/>
        </p:nvCxnSpPr>
        <p:spPr>
          <a:xfrm>
            <a:off x="4681241" y="3936507"/>
            <a:ext cx="6506547" cy="7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bject 16">
            <a:extLst>
              <a:ext uri="{FF2B5EF4-FFF2-40B4-BE49-F238E27FC236}">
                <a16:creationId xmlns:a16="http://schemas.microsoft.com/office/drawing/2014/main" id="{1E5D6234-D728-3312-405A-96BF4727CB91}"/>
              </a:ext>
            </a:extLst>
          </p:cNvPr>
          <p:cNvSpPr txBox="1"/>
          <p:nvPr/>
        </p:nvSpPr>
        <p:spPr>
          <a:xfrm>
            <a:off x="4764832" y="4095054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III święty wzór psychometrii: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833B3F-E609-E5FF-390E-6FFB770C3D6C}"/>
                  </a:ext>
                </a:extLst>
              </p:cNvPr>
              <p:cNvSpPr txBox="1"/>
              <p:nvPr/>
            </p:nvSpPr>
            <p:spPr>
              <a:xfrm>
                <a:off x="4848423" y="4611348"/>
                <a:ext cx="3279167" cy="719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p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𝑿𝑻</m:t>
                          </m:r>
                        </m:sub>
                      </m:sSub>
                      <m:r>
                        <a:rPr lang="pl-PL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pl-PL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sub>
                            <m:sup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833B3F-E609-E5FF-390E-6FFB770C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4611348"/>
                <a:ext cx="3279167" cy="719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A92F72-3710-03AA-135E-89619BE9073D}"/>
                  </a:ext>
                </a:extLst>
              </p:cNvPr>
              <p:cNvSpPr txBox="1"/>
              <p:nvPr/>
            </p:nvSpPr>
            <p:spPr>
              <a:xfrm>
                <a:off x="4764832" y="5470932"/>
                <a:ext cx="2074221" cy="230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wariancja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dla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itemu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A92F72-3710-03AA-135E-89619BE9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5470932"/>
                <a:ext cx="2074221" cy="230961"/>
              </a:xfrm>
              <a:prstGeom prst="rect">
                <a:avLst/>
              </a:prstGeom>
              <a:blipFill>
                <a:blip r:embed="rId9"/>
                <a:stretch>
                  <a:fillRect l="-882" r="-11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F2B8A2-BC85-B462-336C-5A0B882A48DA}"/>
                  </a:ext>
                </a:extLst>
              </p:cNvPr>
              <p:cNvSpPr txBox="1"/>
              <p:nvPr/>
            </p:nvSpPr>
            <p:spPr>
              <a:xfrm>
                <a:off x="4764832" y="5886029"/>
                <a:ext cx="3511218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wariancja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dla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kowitego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testu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F2B8A2-BC85-B462-336C-5A0B882A4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5886029"/>
                <a:ext cx="3511218" cy="228268"/>
              </a:xfrm>
              <a:prstGeom prst="rect">
                <a:avLst/>
              </a:prstGeom>
              <a:blipFill>
                <a:blip r:embed="rId10"/>
                <a:stretch>
                  <a:fillRect l="-347" r="-347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498705A-2BB1-4730-06B2-AB125C8EE6EA}"/>
                  </a:ext>
                </a:extLst>
              </p:cNvPr>
              <p:cNvSpPr/>
              <p:nvPr/>
            </p:nvSpPr>
            <p:spPr>
              <a:xfrm rot="382091">
                <a:off x="8582418" y="4602065"/>
                <a:ext cx="3470977" cy="1559292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600">
                    <a:solidFill>
                      <a:schemeClr val="tx1"/>
                    </a:solidFill>
                  </a:rPr>
                  <a:t>W statystyce na ogół wariancje oznaczamy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pl-PL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l-PL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1600">
                    <a:solidFill>
                      <a:schemeClr val="tx1"/>
                    </a:solidFill>
                  </a:rPr>
                  <a:t>ale niekiedy może się zdarzyć, że dla uproszczenia zaznacza się ją jako </a:t>
                </a:r>
                <a14:m>
                  <m:oMath xmlns:m="http://schemas.openxmlformats.org/officeDocument/2006/math">
                    <m:r>
                      <a:rPr lang="pl-PL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pl-PL" sz="1600">
                    <a:solidFill>
                      <a:schemeClr val="tx1"/>
                    </a:solidFill>
                  </a:rPr>
                  <a:t> (co normalnie oznacza odchylenie standardowe)!</a:t>
                </a:r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498705A-2BB1-4730-06B2-AB125C8EE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82091">
                <a:off x="8582418" y="4602065"/>
                <a:ext cx="3470977" cy="15592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60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pl-PL">
                <a:solidFill>
                  <a:schemeClr val="accent2"/>
                </a:solidFill>
              </a:rPr>
              <a:t>zadanie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1694B9-A303-5DCE-D62E-AAE780E68BF7}"/>
              </a:ext>
            </a:extLst>
          </p:cNvPr>
          <p:cNvCxnSpPr>
            <a:cxnSpLocks/>
          </p:cNvCxnSpPr>
          <p:nvPr/>
        </p:nvCxnSpPr>
        <p:spPr>
          <a:xfrm>
            <a:off x="4646735" y="4430191"/>
            <a:ext cx="6506547" cy="7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16">
            <a:extLst>
              <a:ext uri="{FF2B5EF4-FFF2-40B4-BE49-F238E27FC236}">
                <a16:creationId xmlns:a16="http://schemas.microsoft.com/office/drawing/2014/main" id="{7A48FA21-826E-AFC4-7B09-14F8EE37D633}"/>
              </a:ext>
            </a:extLst>
          </p:cNvPr>
          <p:cNvSpPr txBox="1"/>
          <p:nvPr/>
        </p:nvSpPr>
        <p:spPr>
          <a:xfrm>
            <a:off x="4764832" y="1866724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Wzór na alfa Cronbacha: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5FCE32-14A9-1FC2-5081-8D393D6061B2}"/>
                  </a:ext>
                </a:extLst>
              </p:cNvPr>
              <p:cNvSpPr txBox="1"/>
              <p:nvPr/>
            </p:nvSpPr>
            <p:spPr>
              <a:xfrm>
                <a:off x="4848423" y="2348514"/>
                <a:ext cx="2405274" cy="719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num>
                        <m:den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pl-PL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sub>
                            <m:sup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5FCE32-14A9-1FC2-5081-8D393D60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2348514"/>
                <a:ext cx="2405274" cy="7196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1142B6-A4EF-0068-5690-A9B41A98B46D}"/>
                  </a:ext>
                </a:extLst>
              </p:cNvPr>
              <p:cNvSpPr txBox="1"/>
              <p:nvPr/>
            </p:nvSpPr>
            <p:spPr>
              <a:xfrm>
                <a:off x="4764832" y="3176310"/>
                <a:ext cx="2074221" cy="230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wariancja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dla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itemu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1142B6-A4EF-0068-5690-A9B41A98B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176310"/>
                <a:ext cx="2074221" cy="230961"/>
              </a:xfrm>
              <a:prstGeom prst="rect">
                <a:avLst/>
              </a:prstGeom>
              <a:blipFill>
                <a:blip r:embed="rId3"/>
                <a:stretch>
                  <a:fillRect l="-882" r="-11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62A366-D972-E98B-A8DB-82B4E8AB9EAD}"/>
                  </a:ext>
                </a:extLst>
              </p:cNvPr>
              <p:cNvSpPr txBox="1"/>
              <p:nvPr/>
            </p:nvSpPr>
            <p:spPr>
              <a:xfrm>
                <a:off x="4764832" y="3591407"/>
                <a:ext cx="3511218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wariancja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dla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kowitego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testu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62A366-D972-E98B-A8DB-82B4E8AB9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591407"/>
                <a:ext cx="3511218" cy="228268"/>
              </a:xfrm>
              <a:prstGeom prst="rect">
                <a:avLst/>
              </a:prstGeom>
              <a:blipFill>
                <a:blip r:embed="rId4"/>
                <a:stretch>
                  <a:fillRect l="-347" r="-34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D7917-9483-2ABF-5961-143FE4FE8A9F}"/>
                  </a:ext>
                </a:extLst>
              </p:cNvPr>
              <p:cNvSpPr txBox="1"/>
              <p:nvPr/>
            </p:nvSpPr>
            <p:spPr>
              <a:xfrm>
                <a:off x="4764831" y="4001934"/>
                <a:ext cx="20771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liczba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te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cie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D7917-9483-2ABF-5961-143FE4FE8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1" y="4001934"/>
                <a:ext cx="2077107" cy="215444"/>
              </a:xfrm>
              <a:prstGeom prst="rect">
                <a:avLst/>
              </a:prstGeom>
              <a:blipFill>
                <a:blip r:embed="rId5"/>
                <a:stretch>
                  <a:fillRect l="-2059" r="-176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7C601A6-86AA-67CA-7338-977098F520F5}"/>
              </a:ext>
            </a:extLst>
          </p:cNvPr>
          <p:cNvSpPr txBox="1"/>
          <p:nvPr/>
        </p:nvSpPr>
        <p:spPr>
          <a:xfrm>
            <a:off x="4646734" y="4531103"/>
            <a:ext cx="6506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/>
              <a:t>Zadanie: </a:t>
            </a:r>
            <a:r>
              <a:rPr lang="pl-PL"/>
              <a:t>Oblicz i zinterpretuj spółczynnik alfa Cronbacha dla tego narzędzia diagnostycznego na podstawie podanych danych.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98C32-A8DC-97A5-36A1-A8CAFA8C92A1}"/>
                  </a:ext>
                </a:extLst>
              </p:cNvPr>
              <p:cNvSpPr txBox="1"/>
              <p:nvPr/>
            </p:nvSpPr>
            <p:spPr>
              <a:xfrm>
                <a:off x="4678023" y="5280403"/>
                <a:ext cx="3827971" cy="330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pl-PL" sz="20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798C32-A8DC-97A5-36A1-A8CAFA8C9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023" y="5280403"/>
                <a:ext cx="3827971" cy="330027"/>
              </a:xfrm>
              <a:prstGeom prst="rect">
                <a:avLst/>
              </a:prstGeom>
              <a:blipFill>
                <a:blip r:embed="rId6"/>
                <a:stretch>
                  <a:fillRect l="-478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01351E-206C-8C2F-20DC-8A833E98630C}"/>
                  </a:ext>
                </a:extLst>
              </p:cNvPr>
              <p:cNvSpPr txBox="1"/>
              <p:nvPr/>
            </p:nvSpPr>
            <p:spPr>
              <a:xfrm>
                <a:off x="4678022" y="5845164"/>
                <a:ext cx="1182247" cy="326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l-PL" sz="20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01351E-206C-8C2F-20DC-8A833E986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022" y="5845164"/>
                <a:ext cx="1182247" cy="326180"/>
              </a:xfrm>
              <a:prstGeom prst="rect">
                <a:avLst/>
              </a:prstGeom>
              <a:blipFill>
                <a:blip r:embed="rId7"/>
                <a:stretch>
                  <a:fillRect l="-2577" t="-1887" r="-773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417F9103-634C-B0CB-F59E-F140A433DFD4}"/>
              </a:ext>
            </a:extLst>
          </p:cNvPr>
          <p:cNvSpPr/>
          <p:nvPr/>
        </p:nvSpPr>
        <p:spPr>
          <a:xfrm rot="167142">
            <a:off x="9449428" y="5519278"/>
            <a:ext cx="2423974" cy="91304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Jakie są matematyczne przyczyny takiego wyniku?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23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bject 16">
            <a:extLst>
              <a:ext uri="{FF2B5EF4-FFF2-40B4-BE49-F238E27FC236}">
                <a16:creationId xmlns:a16="http://schemas.microsoft.com/office/drawing/2014/main" id="{363A1385-4644-2BB6-E40A-10FBC665EAA9}"/>
              </a:ext>
            </a:extLst>
          </p:cNvPr>
          <p:cNvSpPr txBox="1"/>
          <p:nvPr/>
        </p:nvSpPr>
        <p:spPr>
          <a:xfrm>
            <a:off x="4764834" y="1841255"/>
            <a:ext cx="62942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Czynniki wpływające na rzetelność:</a:t>
            </a: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31BFB247-413A-AB4D-8417-E22B7A9023F8}"/>
              </a:ext>
            </a:extLst>
          </p:cNvPr>
          <p:cNvSpPr txBox="1"/>
          <p:nvPr/>
        </p:nvSpPr>
        <p:spPr>
          <a:xfrm>
            <a:off x="4764834" y="2571573"/>
            <a:ext cx="6409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1" spc="-30">
                <a:cs typeface="Calibri"/>
              </a:rPr>
              <a:t>Długość testu (zwiększenie liczby </a:t>
            </a:r>
            <a:r>
              <a:rPr lang="pl-PL" b="1" spc="-30" err="1">
                <a:cs typeface="Calibri"/>
              </a:rPr>
              <a:t>itemów</a:t>
            </a:r>
            <a:r>
              <a:rPr lang="pl-PL" b="1" spc="-30">
                <a:cs typeface="Calibri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692044-DA2B-09DF-4808-31F372B5740F}"/>
                  </a:ext>
                </a:extLst>
              </p:cNvPr>
              <p:cNvSpPr txBox="1"/>
              <p:nvPr/>
            </p:nvSpPr>
            <p:spPr>
              <a:xfrm>
                <a:off x="4848423" y="4387070"/>
                <a:ext cx="1928861" cy="637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  <m:t>𝒏𝒏</m:t>
                              </m:r>
                            </m:sub>
                          </m:sSub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𝒏𝒏</m:t>
                              </m:r>
                            </m:sub>
                          </m:sSub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692044-DA2B-09DF-4808-31F372B57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4387070"/>
                <a:ext cx="1928861" cy="637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6A5908-6F2C-0194-F4CA-F328EE4F95AE}"/>
                  </a:ext>
                </a:extLst>
              </p:cNvPr>
              <p:cNvSpPr txBox="1"/>
              <p:nvPr/>
            </p:nvSpPr>
            <p:spPr>
              <a:xfrm>
                <a:off x="4681241" y="5225516"/>
                <a:ext cx="52439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sz="1400" b="1" i="0" smtClean="0">
                          <a:latin typeface="Cambria Math" panose="02040503050406030204" pitchFamily="18" charset="0"/>
                        </a:rPr>
                        <m:t>𝐢𝐥𝐞</m:t>
                      </m:r>
                      <m:r>
                        <a:rPr lang="pl-PL" sz="1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1400" b="1" i="0" smtClean="0">
                          <a:latin typeface="Cambria Math" panose="02040503050406030204" pitchFamily="18" charset="0"/>
                        </a:rPr>
                        <m:t>𝐫𝐚𝐳𝐲</m:t>
                      </m:r>
                      <m:r>
                        <a:rPr lang="pl-PL" sz="1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powinni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my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wyd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ć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aby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osi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ą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gn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ąć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rzetelno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ść</m:t>
                      </m:r>
                      <m:sSub>
                        <m:sSubPr>
                          <m:ctrlPr>
                            <a:rPr lang="pl-PL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𝒏𝒏</m:t>
                          </m:r>
                        </m:sub>
                      </m:sSub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6A5908-6F2C-0194-F4CA-F328EE4F9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41" y="5225516"/>
                <a:ext cx="5243935" cy="215444"/>
              </a:xfrm>
              <a:prstGeom prst="rect">
                <a:avLst/>
              </a:prstGeom>
              <a:blipFill>
                <a:blip r:embed="rId3"/>
                <a:stretch>
                  <a:fillRect l="-116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DC633B-DC26-7B34-B175-1A86DB882987}"/>
                  </a:ext>
                </a:extLst>
              </p:cNvPr>
              <p:cNvSpPr txBox="1"/>
              <p:nvPr/>
            </p:nvSpPr>
            <p:spPr>
              <a:xfrm>
                <a:off x="4681241" y="5640613"/>
                <a:ext cx="26007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𝒏𝒏</m:t>
                          </m:r>
                        </m:sub>
                      </m:sSub>
                      <m:r>
                        <a:rPr lang="pl-PL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porz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ą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dana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rzetelno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testu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DC633B-DC26-7B34-B175-1A86DB88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41" y="5640613"/>
                <a:ext cx="2600712" cy="215444"/>
              </a:xfrm>
              <a:prstGeom prst="rect">
                <a:avLst/>
              </a:prstGeom>
              <a:blipFill>
                <a:blip r:embed="rId4"/>
                <a:stretch>
                  <a:fillRect l="-703" r="-70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bject 16">
            <a:extLst>
              <a:ext uri="{FF2B5EF4-FFF2-40B4-BE49-F238E27FC236}">
                <a16:creationId xmlns:a16="http://schemas.microsoft.com/office/drawing/2014/main" id="{D598404B-8871-A744-2359-AAC7B75A2156}"/>
              </a:ext>
            </a:extLst>
          </p:cNvPr>
          <p:cNvSpPr txBox="1"/>
          <p:nvPr/>
        </p:nvSpPr>
        <p:spPr>
          <a:xfrm>
            <a:off x="4764832" y="3819012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Proroczy wzór </a:t>
            </a:r>
            <a:r>
              <a:rPr lang="pl-PL" b="1" spc="-10" err="1">
                <a:latin typeface="Calibri"/>
                <a:cs typeface="Calibri"/>
              </a:rPr>
              <a:t>Spearmana-Browna</a:t>
            </a:r>
            <a:r>
              <a:rPr lang="pl-PL" b="1" spc="-10">
                <a:latin typeface="Calibri"/>
                <a:cs typeface="Calibri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78FE51-C30E-53AB-49E6-1227237A56C6}"/>
                  </a:ext>
                </a:extLst>
              </p:cNvPr>
              <p:cNvSpPr txBox="1"/>
              <p:nvPr/>
            </p:nvSpPr>
            <p:spPr>
              <a:xfrm>
                <a:off x="4681241" y="6060543"/>
                <a:ext cx="23939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400" b="1" i="1" smtClean="0">
                              <a:latin typeface="Cambria Math" panose="02040503050406030204" pitchFamily="18" charset="0"/>
                            </a:rPr>
                            <m:t>𝒕𝒕</m:t>
                          </m:r>
                        </m:sub>
                      </m:sSub>
                      <m:r>
                        <a:rPr lang="pl-PL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aktualna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rzetelno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testu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78FE51-C30E-53AB-49E6-1227237A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41" y="6060543"/>
                <a:ext cx="2393924" cy="215444"/>
              </a:xfrm>
              <a:prstGeom prst="rect">
                <a:avLst/>
              </a:prstGeom>
              <a:blipFill>
                <a:blip r:embed="rId5"/>
                <a:stretch>
                  <a:fillRect l="-763" r="-7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24E655-3D42-31AB-CF86-2076B547FBA9}"/>
                  </a:ext>
                </a:extLst>
              </p:cNvPr>
              <p:cNvSpPr txBox="1"/>
              <p:nvPr/>
            </p:nvSpPr>
            <p:spPr>
              <a:xfrm>
                <a:off x="4681240" y="2955606"/>
                <a:ext cx="6377823" cy="666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l-PL" spc="-30">
                    <a:cs typeface="Calibri"/>
                  </a:rPr>
                  <a:t>Pod warunkiem, że </a:t>
                </a:r>
                <a:r>
                  <a:rPr lang="pl-PL" spc="-30" err="1">
                    <a:cs typeface="Calibri"/>
                  </a:rPr>
                  <a:t>itemy</a:t>
                </a:r>
                <a:r>
                  <a:rPr lang="pl-PL" spc="-30">
                    <a:cs typeface="Calibri"/>
                  </a:rPr>
                  <a:t> są spójne (wysoka </a:t>
                </a:r>
                <a:r>
                  <a:rPr lang="pl-PL" spc="-30" err="1">
                    <a:cs typeface="Calibri"/>
                  </a:rPr>
                  <a:t>interkorelacja</a:t>
                </a:r>
                <a:r>
                  <a:rPr lang="pl-PL" spc="-30">
                    <a:cs typeface="Calibri"/>
                  </a:rPr>
                  <a:t>): znacznie zwiększenia </a:t>
                </a:r>
                <a:r>
                  <a:rPr lang="pl-PL" b="1" i="1">
                    <a:latin typeface="Cambria Math" panose="02040503050406030204" pitchFamily="18" charset="0"/>
                  </a:rPr>
                  <a:t>k</a:t>
                </a:r>
                <a:r>
                  <a:rPr lang="pl-PL" spc="-30">
                    <a:cs typeface="Calibri"/>
                  </a:rPr>
                  <a:t>  oraz wzrostu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pl-P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pl-PL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pc="-30">
                    <a:cs typeface="Calibri"/>
                  </a:rPr>
                  <a:t>przy niewielkim wzroście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l-PL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pl-PL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nary>
                    <m:r>
                      <a:rPr lang="pl-PL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spc="-30">
                  <a:cs typeface="Calibri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24E655-3D42-31AB-CF86-2076B547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40" y="2955606"/>
                <a:ext cx="6377823" cy="666273"/>
              </a:xfrm>
              <a:prstGeom prst="rect">
                <a:avLst/>
              </a:prstGeom>
              <a:blipFill>
                <a:blip r:embed="rId6"/>
                <a:stretch>
                  <a:fillRect l="-860" t="-22936" r="-191" b="-10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A270530F-5AD8-A68D-78BF-D3F8EB8F6EFF}"/>
              </a:ext>
            </a:extLst>
          </p:cNvPr>
          <p:cNvSpPr/>
          <p:nvPr/>
        </p:nvSpPr>
        <p:spPr>
          <a:xfrm rot="447528">
            <a:off x="8930239" y="523452"/>
            <a:ext cx="2866998" cy="1130548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Jakie są implikacje wydłużania testu w celu zwiększenia rzetelności? Czy jest do dobra praktyka?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pl-PL">
                <a:solidFill>
                  <a:schemeClr val="accent2"/>
                </a:solidFill>
              </a:rPr>
              <a:t>zadanie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1694B9-A303-5DCE-D62E-AAE780E68BF7}"/>
              </a:ext>
            </a:extLst>
          </p:cNvPr>
          <p:cNvCxnSpPr>
            <a:cxnSpLocks/>
          </p:cNvCxnSpPr>
          <p:nvPr/>
        </p:nvCxnSpPr>
        <p:spPr>
          <a:xfrm>
            <a:off x="4646735" y="4430191"/>
            <a:ext cx="6506547" cy="7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16">
            <a:extLst>
              <a:ext uri="{FF2B5EF4-FFF2-40B4-BE49-F238E27FC236}">
                <a16:creationId xmlns:a16="http://schemas.microsoft.com/office/drawing/2014/main" id="{7A48FA21-826E-AFC4-7B09-14F8EE37D633}"/>
              </a:ext>
            </a:extLst>
          </p:cNvPr>
          <p:cNvSpPr txBox="1"/>
          <p:nvPr/>
        </p:nvSpPr>
        <p:spPr>
          <a:xfrm>
            <a:off x="4764832" y="1866724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Wzór </a:t>
            </a:r>
            <a:r>
              <a:rPr lang="pl-PL" b="1" spc="-10" err="1">
                <a:latin typeface="Calibri"/>
                <a:cs typeface="Calibri"/>
              </a:rPr>
              <a:t>Spearmana-Browna</a:t>
            </a:r>
            <a:r>
              <a:rPr lang="pl-PL" b="1" spc="-10">
                <a:latin typeface="Calibri"/>
                <a:cs typeface="Calibri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5FCE32-14A9-1FC2-5081-8D393D6061B2}"/>
                  </a:ext>
                </a:extLst>
              </p:cNvPr>
              <p:cNvSpPr txBox="1"/>
              <p:nvPr/>
            </p:nvSpPr>
            <p:spPr>
              <a:xfrm>
                <a:off x="4848423" y="2348514"/>
                <a:ext cx="1928861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𝒏𝒏</m:t>
                              </m:r>
                            </m:sub>
                          </m:s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𝒏𝒏</m:t>
                              </m:r>
                            </m:sub>
                          </m:s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5FCE32-14A9-1FC2-5081-8D393D60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2348514"/>
                <a:ext cx="1928861" cy="6408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1142B6-A4EF-0068-5690-A9B41A98B46D}"/>
                  </a:ext>
                </a:extLst>
              </p:cNvPr>
              <p:cNvSpPr txBox="1"/>
              <p:nvPr/>
            </p:nvSpPr>
            <p:spPr>
              <a:xfrm>
                <a:off x="4764832" y="3176310"/>
                <a:ext cx="5253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l-PL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sz="1400" b="1">
                          <a:latin typeface="Cambria Math" panose="02040503050406030204" pitchFamily="18" charset="0"/>
                        </a:rPr>
                        <m:t>𝐢𝐥𝐞</m:t>
                      </m:r>
                      <m:r>
                        <a:rPr lang="pl-PL" sz="1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1400" b="1">
                          <a:latin typeface="Cambria Math" panose="02040503050406030204" pitchFamily="18" charset="0"/>
                        </a:rPr>
                        <m:t>𝐫𝐚𝐳𝐲</m:t>
                      </m:r>
                      <m:r>
                        <a:rPr lang="pl-PL" sz="1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powinni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my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wyd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ć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aby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osi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ą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gn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ąć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rzetelno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ść</m:t>
                      </m:r>
                      <m:sSub>
                        <m:sSubPr>
                          <m:ctrlPr>
                            <a:rPr lang="pl-PL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𝒏𝒏</m:t>
                          </m:r>
                        </m:sub>
                      </m:sSub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1142B6-A4EF-0068-5690-A9B41A98B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176310"/>
                <a:ext cx="5253682" cy="215444"/>
              </a:xfrm>
              <a:prstGeom prst="rect">
                <a:avLst/>
              </a:prstGeom>
              <a:blipFill>
                <a:blip r:embed="rId3"/>
                <a:stretch>
                  <a:fillRect l="-116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62A366-D972-E98B-A8DB-82B4E8AB9EAD}"/>
                  </a:ext>
                </a:extLst>
              </p:cNvPr>
              <p:cNvSpPr txBox="1"/>
              <p:nvPr/>
            </p:nvSpPr>
            <p:spPr>
              <a:xfrm>
                <a:off x="4764832" y="3591407"/>
                <a:ext cx="26007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𝒏𝒏</m:t>
                          </m:r>
                        </m:sub>
                      </m:sSub>
                      <m:r>
                        <a:rPr lang="pl-PL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porz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ą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dana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rzetelno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testu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62A366-D972-E98B-A8DB-82B4E8AB9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591407"/>
                <a:ext cx="2600712" cy="215444"/>
              </a:xfrm>
              <a:prstGeom prst="rect">
                <a:avLst/>
              </a:prstGeom>
              <a:blipFill>
                <a:blip r:embed="rId4"/>
                <a:stretch>
                  <a:fillRect l="-704" r="-93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D7917-9483-2ABF-5961-143FE4FE8A9F}"/>
                  </a:ext>
                </a:extLst>
              </p:cNvPr>
              <p:cNvSpPr txBox="1"/>
              <p:nvPr/>
            </p:nvSpPr>
            <p:spPr>
              <a:xfrm>
                <a:off x="4764831" y="4001934"/>
                <a:ext cx="23939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𝒕𝒕</m:t>
                          </m:r>
                        </m:sub>
                      </m:sSub>
                      <m:r>
                        <a:rPr lang="pl-PL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aktualna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rzetelno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testu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D7917-9483-2ABF-5961-143FE4FE8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1" y="4001934"/>
                <a:ext cx="2393925" cy="215444"/>
              </a:xfrm>
              <a:prstGeom prst="rect">
                <a:avLst/>
              </a:prstGeom>
              <a:blipFill>
                <a:blip r:embed="rId5"/>
                <a:stretch>
                  <a:fillRect l="-765" r="-102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C601A6-86AA-67CA-7338-977098F520F5}"/>
                  </a:ext>
                </a:extLst>
              </p:cNvPr>
              <p:cNvSpPr txBox="1"/>
              <p:nvPr/>
            </p:nvSpPr>
            <p:spPr>
              <a:xfrm>
                <a:off x="4646734" y="4531103"/>
                <a:ext cx="650654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l-PL" b="1"/>
                  <a:t>Zadanie: </a:t>
                </a:r>
                <a:r>
                  <a:rPr lang="pl-PL"/>
                  <a:t>O ile </a:t>
                </a:r>
                <a:r>
                  <a:rPr lang="pl-PL" err="1"/>
                  <a:t>itemów</a:t>
                </a:r>
                <a:r>
                  <a:rPr lang="pl-PL"/>
                  <a:t> należy wydłużyć test jeżeli chcemy osiągnąć rzetelność </a:t>
                </a:r>
                <a14:m>
                  <m:oMath xmlns:m="http://schemas.openxmlformats.org/officeDocument/2006/math"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pl-PL"/>
                  <a:t>, a obecnie wynosi ona </a:t>
                </a:r>
                <a14:m>
                  <m:oMath xmlns:m="http://schemas.openxmlformats.org/officeDocument/2006/math"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pl-PL"/>
                  <a:t>.</a:t>
                </a:r>
                <a:endParaRPr lang="en-CA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C601A6-86AA-67CA-7338-977098F52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734" y="4531103"/>
                <a:ext cx="6506541" cy="646331"/>
              </a:xfrm>
              <a:prstGeom prst="rect">
                <a:avLst/>
              </a:prstGeom>
              <a:blipFill>
                <a:blip r:embed="rId6"/>
                <a:stretch>
                  <a:fillRect l="-74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2AA49E8-BA8A-3C42-6543-1E218F9F806D}"/>
              </a:ext>
            </a:extLst>
          </p:cNvPr>
          <p:cNvSpPr/>
          <p:nvPr/>
        </p:nvSpPr>
        <p:spPr>
          <a:xfrm rot="21444291">
            <a:off x="7336651" y="5371661"/>
            <a:ext cx="4493088" cy="1174487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b="1">
                <a:solidFill>
                  <a:schemeClr val="tx1"/>
                </a:solidFill>
              </a:rPr>
              <a:t>Uwaga: </a:t>
            </a:r>
            <a:r>
              <a:rPr lang="pl-PL" sz="1600">
                <a:solidFill>
                  <a:schemeClr val="tx1"/>
                </a:solidFill>
              </a:rPr>
              <a:t>Rozwiązanie tego równania może nie dać dokładnej liczby całkowitej dla n. W takim przypadku warto zaokrąglić wynik w górę, aby zapewnić osiągnięcie pożądanej rzetelności.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bject 16">
            <a:extLst>
              <a:ext uri="{FF2B5EF4-FFF2-40B4-BE49-F238E27FC236}">
                <a16:creationId xmlns:a16="http://schemas.microsoft.com/office/drawing/2014/main" id="{363A1385-4644-2BB6-E40A-10FBC665EAA9}"/>
              </a:ext>
            </a:extLst>
          </p:cNvPr>
          <p:cNvSpPr txBox="1"/>
          <p:nvPr/>
        </p:nvSpPr>
        <p:spPr>
          <a:xfrm>
            <a:off x="4764834" y="1841255"/>
            <a:ext cx="62942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Czynniki wpływające na rzetelność: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3">
                <a:extLst>
                  <a:ext uri="{FF2B5EF4-FFF2-40B4-BE49-F238E27FC236}">
                    <a16:creationId xmlns:a16="http://schemas.microsoft.com/office/drawing/2014/main" id="{31BFB247-413A-AB4D-8417-E22B7A9023F8}"/>
                  </a:ext>
                </a:extLst>
              </p:cNvPr>
              <p:cNvSpPr txBox="1"/>
              <p:nvPr/>
            </p:nvSpPr>
            <p:spPr>
              <a:xfrm>
                <a:off x="4764834" y="2571573"/>
                <a:ext cx="6409340" cy="30636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42900" indent="-342900" algn="l">
                  <a:buFont typeface="+mj-lt"/>
                  <a:buAutoNum type="arabicPeriod" startAt="2"/>
                </a:pPr>
                <a:r>
                  <a:rPr lang="pl-PL" b="1" spc="-30">
                    <a:cs typeface="Calibri"/>
                  </a:rPr>
                  <a:t>Wariancja mierzonej cechy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pl-P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pl-PL" b="1" spc="-30"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4" name="object 33">
                <a:extLst>
                  <a:ext uri="{FF2B5EF4-FFF2-40B4-BE49-F238E27FC236}">
                    <a16:creationId xmlns:a16="http://schemas.microsoft.com/office/drawing/2014/main" id="{31BFB247-413A-AB4D-8417-E22B7A90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4" y="2571573"/>
                <a:ext cx="6409340" cy="306366"/>
              </a:xfrm>
              <a:prstGeom prst="rect">
                <a:avLst/>
              </a:prstGeom>
              <a:blipFill>
                <a:blip r:embed="rId2"/>
                <a:stretch>
                  <a:fillRect l="-2284" t="-16000" b="-4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692044-DA2B-09DF-4808-31F372B5740F}"/>
                  </a:ext>
                </a:extLst>
              </p:cNvPr>
              <p:cNvSpPr txBox="1"/>
              <p:nvPr/>
            </p:nvSpPr>
            <p:spPr>
              <a:xfrm>
                <a:off x="4848423" y="4594104"/>
                <a:ext cx="2091790" cy="736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𝒑𝒑</m:t>
                          </m:r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  <m:sup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  <m:sup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692044-DA2B-09DF-4808-31F372B57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4594104"/>
                <a:ext cx="2091790" cy="736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6A5908-6F2C-0194-F4CA-F328EE4F95AE}"/>
                  </a:ext>
                </a:extLst>
              </p:cNvPr>
              <p:cNvSpPr txBox="1"/>
              <p:nvPr/>
            </p:nvSpPr>
            <p:spPr>
              <a:xfrm>
                <a:off x="4681241" y="5432550"/>
                <a:ext cx="3022301" cy="234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400" b="1" i="1" smtClean="0">
                              <a:latin typeface="Cambria Math" panose="02040503050406030204" pitchFamily="18" charset="0"/>
                            </a:rPr>
                            <m:t>𝒑𝒑</m:t>
                          </m:r>
                        </m:sub>
                      </m:sSub>
                      <m:r>
                        <a:rPr lang="pl-PL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rzetelno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testu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dla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nowej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by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6A5908-6F2C-0194-F4CA-F328EE4F9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41" y="5432550"/>
                <a:ext cx="3022301" cy="234744"/>
              </a:xfrm>
              <a:prstGeom prst="rect">
                <a:avLst/>
              </a:prstGeom>
              <a:blipFill>
                <a:blip r:embed="rId4"/>
                <a:stretch>
                  <a:fillRect l="-403" r="-141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DC633B-DC26-7B34-B175-1A86DB882987}"/>
                  </a:ext>
                </a:extLst>
              </p:cNvPr>
              <p:cNvSpPr txBox="1"/>
              <p:nvPr/>
            </p:nvSpPr>
            <p:spPr>
              <a:xfrm>
                <a:off x="4681241" y="5847647"/>
                <a:ext cx="3503202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l-PL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wariancja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bie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orginalnej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DC633B-DC26-7B34-B175-1A86DB88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41" y="5847647"/>
                <a:ext cx="3503202" cy="228268"/>
              </a:xfrm>
              <a:prstGeom prst="rect">
                <a:avLst/>
              </a:prstGeom>
              <a:blipFill>
                <a:blip r:embed="rId5"/>
                <a:stretch>
                  <a:fillRect l="-696" r="-1043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bject 16">
            <a:extLst>
              <a:ext uri="{FF2B5EF4-FFF2-40B4-BE49-F238E27FC236}">
                <a16:creationId xmlns:a16="http://schemas.microsoft.com/office/drawing/2014/main" id="{D598404B-8871-A744-2359-AAC7B75A2156}"/>
              </a:ext>
            </a:extLst>
          </p:cNvPr>
          <p:cNvSpPr txBox="1"/>
          <p:nvPr/>
        </p:nvSpPr>
        <p:spPr>
          <a:xfrm>
            <a:off x="4764832" y="4026046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Wzór Magnussona: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78FE51-C30E-53AB-49E6-1227237A56C6}"/>
                  </a:ext>
                </a:extLst>
              </p:cNvPr>
              <p:cNvSpPr txBox="1"/>
              <p:nvPr/>
            </p:nvSpPr>
            <p:spPr>
              <a:xfrm>
                <a:off x="4681241" y="6267577"/>
                <a:ext cx="3232295" cy="22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  <m:sup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l-PL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wariancja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nowej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bie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78FE51-C30E-53AB-49E6-1227237A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41" y="6267577"/>
                <a:ext cx="3232295" cy="228268"/>
              </a:xfrm>
              <a:prstGeom prst="rect">
                <a:avLst/>
              </a:prstGeom>
              <a:blipFill>
                <a:blip r:embed="rId6"/>
                <a:stretch>
                  <a:fillRect l="-189" r="-566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924E655-3D42-31AB-CF86-2076B547FBA9}"/>
              </a:ext>
            </a:extLst>
          </p:cNvPr>
          <p:cNvSpPr txBox="1"/>
          <p:nvPr/>
        </p:nvSpPr>
        <p:spPr>
          <a:xfrm>
            <a:off x="4681241" y="2955606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pc="-30">
                <a:cs typeface="Calibri"/>
              </a:rPr>
              <a:t>Jeżeli próba osób badanych jest bardzo jednorodna w zakresie mierzonej cechy (np. wszyscy mają podobny poziom inteligencji w badaniu inteligencji), może to prowadzić do obniżenia rzetelności. </a:t>
            </a:r>
            <a:endParaRPr lang="en-CA" spc="-30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42E18B-AD7D-5AE9-EA74-E2A31C513E87}"/>
                  </a:ext>
                </a:extLst>
              </p:cNvPr>
              <p:cNvSpPr/>
              <p:nvPr/>
            </p:nvSpPr>
            <p:spPr>
              <a:xfrm rot="21140531">
                <a:off x="8669173" y="4827462"/>
                <a:ext cx="2952413" cy="1112659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600">
                    <a:solidFill>
                      <a:schemeClr val="tx1"/>
                    </a:solidFill>
                  </a:rPr>
                  <a:t>Wariancje w populacji oanzcamy: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pl-PL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l-PL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1600">
                    <a:solidFill>
                      <a:schemeClr val="tx1"/>
                    </a:solidFill>
                  </a:rPr>
                  <a:t>natomiast wariancja w próbie oznacza jest: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pl-PL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l-PL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42E18B-AD7D-5AE9-EA74-E2A31C513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40531">
                <a:off x="8669173" y="4827462"/>
                <a:ext cx="2952413" cy="1112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7CCA86-7143-3B6A-72E5-C708C7E47C98}"/>
              </a:ext>
            </a:extLst>
          </p:cNvPr>
          <p:cNvSpPr/>
          <p:nvPr/>
        </p:nvSpPr>
        <p:spPr>
          <a:xfrm rot="921083">
            <a:off x="9028789" y="655708"/>
            <a:ext cx="2756256" cy="100737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Jakie są implikacje stosowania testu w próbie do której nie jest on przewidziany?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 ocena indywidualnego wyniku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bject 16">
            <a:extLst>
              <a:ext uri="{FF2B5EF4-FFF2-40B4-BE49-F238E27FC236}">
                <a16:creationId xmlns:a16="http://schemas.microsoft.com/office/drawing/2014/main" id="{02EFCD7F-6B9A-A6AD-E525-997D7843CFB4}"/>
              </a:ext>
            </a:extLst>
          </p:cNvPr>
          <p:cNvSpPr txBox="1"/>
          <p:nvPr/>
        </p:nvSpPr>
        <p:spPr>
          <a:xfrm>
            <a:off x="4764832" y="1866724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Standardowy błąd pomiaru: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149B97-3C32-8AB9-5720-544C59754BC0}"/>
                  </a:ext>
                </a:extLst>
              </p:cNvPr>
              <p:cNvSpPr txBox="1"/>
              <p:nvPr/>
            </p:nvSpPr>
            <p:spPr>
              <a:xfrm>
                <a:off x="4848423" y="2348514"/>
                <a:ext cx="2798266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𝑺𝑬𝑴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149B97-3C32-8AB9-5720-544C59754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2348514"/>
                <a:ext cx="2798266" cy="372731"/>
              </a:xfrm>
              <a:prstGeom prst="rect">
                <a:avLst/>
              </a:prstGeom>
              <a:blipFill>
                <a:blip r:embed="rId2"/>
                <a:stretch>
                  <a:fillRect l="-1525" r="-436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E05320-62A4-D249-383B-DE8F30C561F7}"/>
                  </a:ext>
                </a:extLst>
              </p:cNvPr>
              <p:cNvSpPr txBox="1"/>
              <p:nvPr/>
            </p:nvSpPr>
            <p:spPr>
              <a:xfrm>
                <a:off x="4764832" y="3029664"/>
                <a:ext cx="36955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standardowy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łą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pomiaru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dla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rzetelno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ci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E05320-62A4-D249-383B-DE8F30C56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029664"/>
                <a:ext cx="3695563" cy="215444"/>
              </a:xfrm>
              <a:prstGeom prst="rect">
                <a:avLst/>
              </a:prstGeom>
              <a:blipFill>
                <a:blip r:embed="rId3"/>
                <a:stretch>
                  <a:fillRect l="-660" r="-49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511469-FB2B-F8D9-DB70-F6D539A13617}"/>
                  </a:ext>
                </a:extLst>
              </p:cNvPr>
              <p:cNvSpPr txBox="1"/>
              <p:nvPr/>
            </p:nvSpPr>
            <p:spPr>
              <a:xfrm>
                <a:off x="4764832" y="3444761"/>
                <a:ext cx="3753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odchylenie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standardowe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cie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511469-FB2B-F8D9-DB70-F6D539A1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444761"/>
                <a:ext cx="3753272" cy="215444"/>
              </a:xfrm>
              <a:prstGeom prst="rect">
                <a:avLst/>
              </a:prstGeom>
              <a:blipFill>
                <a:blip r:embed="rId4"/>
                <a:stretch>
                  <a:fillRect l="-650" r="-65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E828ED-FB83-C0FC-A927-2BFA08653FDF}"/>
                  </a:ext>
                </a:extLst>
              </p:cNvPr>
              <p:cNvSpPr txBox="1"/>
              <p:nvPr/>
            </p:nvSpPr>
            <p:spPr>
              <a:xfrm>
                <a:off x="4764831" y="3855288"/>
                <a:ext cx="44265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𝒕𝒕</m:t>
                          </m:r>
                        </m:sub>
                      </m:sSub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rzetelno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testu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obliczona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bie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zazwyczaj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alfa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E828ED-FB83-C0FC-A927-2BFA08653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1" y="3855288"/>
                <a:ext cx="4426533" cy="215444"/>
              </a:xfrm>
              <a:prstGeom prst="rect">
                <a:avLst/>
              </a:prstGeom>
              <a:blipFill>
                <a:blip r:embed="rId5"/>
                <a:stretch>
                  <a:fillRect l="-689" r="-1377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16">
            <a:extLst>
              <a:ext uri="{FF2B5EF4-FFF2-40B4-BE49-F238E27FC236}">
                <a16:creationId xmlns:a16="http://schemas.microsoft.com/office/drawing/2014/main" id="{0AA1ED6C-31E7-A936-D0B6-16319BD279DF}"/>
              </a:ext>
            </a:extLst>
          </p:cNvPr>
          <p:cNvSpPr txBox="1"/>
          <p:nvPr/>
        </p:nvSpPr>
        <p:spPr>
          <a:xfrm>
            <a:off x="4764832" y="4564072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Przedział ufności dla wyniku otrzymanego: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125ABB-9D99-6DE7-935D-E86AE7DCF494}"/>
                  </a:ext>
                </a:extLst>
              </p:cNvPr>
              <p:cNvSpPr txBox="1"/>
              <p:nvPr/>
            </p:nvSpPr>
            <p:spPr>
              <a:xfrm>
                <a:off x="4848423" y="5045862"/>
                <a:ext cx="3322128" cy="444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f>
                            <m:f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𝑺𝑬𝑴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f>
                            <m:f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𝑺𝑬𝑴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125ABB-9D99-6DE7-935D-E86AE7DC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5045862"/>
                <a:ext cx="3322128" cy="444545"/>
              </a:xfrm>
              <a:prstGeom prst="rect">
                <a:avLst/>
              </a:prstGeom>
              <a:blipFill>
                <a:blip r:embed="rId6"/>
                <a:stretch>
                  <a:fillRect l="-2385" t="-1370" r="-256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F3ACE-DF75-6484-6E57-CECA7F65A157}"/>
                  </a:ext>
                </a:extLst>
              </p:cNvPr>
              <p:cNvSpPr txBox="1"/>
              <p:nvPr/>
            </p:nvSpPr>
            <p:spPr>
              <a:xfrm>
                <a:off x="4764832" y="5666629"/>
                <a:ext cx="20097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osoby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cie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F3ACE-DF75-6484-6E57-CECA7F65A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5666629"/>
                <a:ext cx="2009781" cy="215444"/>
              </a:xfrm>
              <a:prstGeom prst="rect">
                <a:avLst/>
              </a:prstGeom>
              <a:blipFill>
                <a:blip r:embed="rId7"/>
                <a:stretch>
                  <a:fillRect l="-1520" r="-152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824014-653D-4CCE-7F1F-308DBA06DDC3}"/>
                  </a:ext>
                </a:extLst>
              </p:cNvPr>
              <p:cNvSpPr txBox="1"/>
              <p:nvPr/>
            </p:nvSpPr>
            <p:spPr>
              <a:xfrm>
                <a:off x="4764832" y="6081726"/>
                <a:ext cx="3424655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f>
                            <m:fPr>
                              <m:ctrlPr>
                                <a:rPr lang="pl-PL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pl-PL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warto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tablicy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rozk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adu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normalnego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824014-653D-4CCE-7F1F-308DBA06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6081726"/>
                <a:ext cx="3424655" cy="310919"/>
              </a:xfrm>
              <a:prstGeom prst="rect">
                <a:avLst/>
              </a:prstGeom>
              <a:blipFill>
                <a:blip r:embed="rId8"/>
                <a:stretch>
                  <a:fillRect l="-357" r="-1248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394C8E-5133-7117-A4BA-77BF39667D8C}"/>
              </a:ext>
            </a:extLst>
          </p:cNvPr>
          <p:cNvCxnSpPr>
            <a:cxnSpLocks/>
          </p:cNvCxnSpPr>
          <p:nvPr/>
        </p:nvCxnSpPr>
        <p:spPr>
          <a:xfrm>
            <a:off x="4646735" y="4430191"/>
            <a:ext cx="6506547" cy="7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A4C9707-39FE-4F92-0C6A-B05FF2E65412}"/>
              </a:ext>
            </a:extLst>
          </p:cNvPr>
          <p:cNvSpPr/>
          <p:nvPr/>
        </p:nvSpPr>
        <p:spPr>
          <a:xfrm rot="259277">
            <a:off x="9467763" y="2133771"/>
            <a:ext cx="2051340" cy="91803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Jaka jest użyteczność błędu pomiaru?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0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 wynik prawdziwy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bject 16">
            <a:extLst>
              <a:ext uri="{FF2B5EF4-FFF2-40B4-BE49-F238E27FC236}">
                <a16:creationId xmlns:a16="http://schemas.microsoft.com/office/drawing/2014/main" id="{02EFCD7F-6B9A-A6AD-E525-997D7843CFB4}"/>
              </a:ext>
            </a:extLst>
          </p:cNvPr>
          <p:cNvSpPr txBox="1"/>
          <p:nvPr/>
        </p:nvSpPr>
        <p:spPr>
          <a:xfrm>
            <a:off x="4764832" y="1866724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Estymacja wyniku prawdziwego: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149B97-3C32-8AB9-5720-544C59754BC0}"/>
                  </a:ext>
                </a:extLst>
              </p:cNvPr>
              <p:cNvSpPr txBox="1"/>
              <p:nvPr/>
            </p:nvSpPr>
            <p:spPr>
              <a:xfrm>
                <a:off x="4848423" y="2348514"/>
                <a:ext cx="2598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𝒕𝒕</m:t>
                          </m:r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𝒕𝒕</m:t>
                          </m:r>
                        </m:sub>
                      </m:sSub>
                      <m:r>
                        <a:rPr lang="pl-PL" sz="2000" b="1" i="0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149B97-3C32-8AB9-5720-544C59754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2348514"/>
                <a:ext cx="2598532" cy="307777"/>
              </a:xfrm>
              <a:prstGeom prst="rect">
                <a:avLst/>
              </a:prstGeom>
              <a:blipFill>
                <a:blip r:embed="rId2"/>
                <a:stretch>
                  <a:fillRect l="-1639" t="-1961" r="-1569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E05320-62A4-D249-383B-DE8F30C561F7}"/>
                  </a:ext>
                </a:extLst>
              </p:cNvPr>
              <p:cNvSpPr txBox="1"/>
              <p:nvPr/>
            </p:nvSpPr>
            <p:spPr>
              <a:xfrm>
                <a:off x="4764832" y="3029664"/>
                <a:ext cx="2977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prawdziwy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estymowany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E05320-62A4-D249-383B-DE8F30C56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029664"/>
                <a:ext cx="2977418" cy="215444"/>
              </a:xfrm>
              <a:prstGeom prst="rect">
                <a:avLst/>
              </a:prstGeom>
              <a:blipFill>
                <a:blip r:embed="rId3"/>
                <a:stretch>
                  <a:fillRect l="-820" r="-1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511469-FB2B-F8D9-DB70-F6D539A13617}"/>
                  </a:ext>
                </a:extLst>
              </p:cNvPr>
              <p:cNvSpPr txBox="1"/>
              <p:nvPr/>
            </p:nvSpPr>
            <p:spPr>
              <a:xfrm>
                <a:off x="4764832" y="3444761"/>
                <a:ext cx="15160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cie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511469-FB2B-F8D9-DB70-F6D539A1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444761"/>
                <a:ext cx="1516056" cy="215444"/>
              </a:xfrm>
              <a:prstGeom prst="rect">
                <a:avLst/>
              </a:prstGeom>
              <a:blipFill>
                <a:blip r:embed="rId4"/>
                <a:stretch>
                  <a:fillRect l="-2419" r="-2016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E828ED-FB83-C0FC-A927-2BFA08653FDF}"/>
                  </a:ext>
                </a:extLst>
              </p:cNvPr>
              <p:cNvSpPr txBox="1"/>
              <p:nvPr/>
            </p:nvSpPr>
            <p:spPr>
              <a:xfrm>
                <a:off x="4764831" y="3855288"/>
                <a:ext cx="2105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−ś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redni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bie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E828ED-FB83-C0FC-A927-2BFA08653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1" y="3855288"/>
                <a:ext cx="2105961" cy="215444"/>
              </a:xfrm>
              <a:prstGeom prst="rect">
                <a:avLst/>
              </a:prstGeom>
              <a:blipFill>
                <a:blip r:embed="rId5"/>
                <a:stretch>
                  <a:fillRect l="-1449" r="-23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16">
            <a:extLst>
              <a:ext uri="{FF2B5EF4-FFF2-40B4-BE49-F238E27FC236}">
                <a16:creationId xmlns:a16="http://schemas.microsoft.com/office/drawing/2014/main" id="{0AA1ED6C-31E7-A936-D0B6-16319BD279DF}"/>
              </a:ext>
            </a:extLst>
          </p:cNvPr>
          <p:cNvSpPr txBox="1"/>
          <p:nvPr/>
        </p:nvSpPr>
        <p:spPr>
          <a:xfrm>
            <a:off x="4764832" y="4564072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Przedział ufności dla wyniku prawdziwego: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125ABB-9D99-6DE7-935D-E86AE7DCF494}"/>
                  </a:ext>
                </a:extLst>
              </p:cNvPr>
              <p:cNvSpPr txBox="1"/>
              <p:nvPr/>
            </p:nvSpPr>
            <p:spPr>
              <a:xfrm>
                <a:off x="4848423" y="5045862"/>
                <a:ext cx="4808047" cy="444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f>
                            <m:f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pl-PL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</m:e>
                      </m:rad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𝑺𝑬𝑴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f>
                            <m:f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pl-PL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</m:e>
                      </m:rad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𝑺𝑬𝑴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125ABB-9D99-6DE7-935D-E86AE7DC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5045862"/>
                <a:ext cx="4808047" cy="444545"/>
              </a:xfrm>
              <a:prstGeom prst="rect">
                <a:avLst/>
              </a:prstGeom>
              <a:blipFill>
                <a:blip r:embed="rId6"/>
                <a:stretch>
                  <a:fillRect l="-1521" t="-1370" r="-1521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F3ACE-DF75-6484-6E57-CECA7F65A157}"/>
                  </a:ext>
                </a:extLst>
              </p:cNvPr>
              <p:cNvSpPr txBox="1"/>
              <p:nvPr/>
            </p:nvSpPr>
            <p:spPr>
              <a:xfrm>
                <a:off x="4764832" y="5666629"/>
                <a:ext cx="56062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l-PL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l-PL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</m:e>
                      </m:rad>
                      <m:r>
                        <a:rPr lang="pl-PL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𝑺𝑬𝑴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𝑆𝐸𝐸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𝑠𝑡𝑎𝑛𝑑𝑎𝑟𝑑𝑜𝑤𝑦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łą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𝑒𝑠𝑡𝑦𝑚𝑎𝑐𝑗𝑖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trzeba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zapami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ć)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F3ACE-DF75-6484-6E57-CECA7F65A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5666629"/>
                <a:ext cx="5606278" cy="215444"/>
              </a:xfrm>
              <a:prstGeom prst="rect">
                <a:avLst/>
              </a:prstGeom>
              <a:blipFill>
                <a:blip r:embed="rId7"/>
                <a:stretch>
                  <a:fillRect r="-653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824014-653D-4CCE-7F1F-308DBA06DDC3}"/>
                  </a:ext>
                </a:extLst>
              </p:cNvPr>
              <p:cNvSpPr txBox="1"/>
              <p:nvPr/>
            </p:nvSpPr>
            <p:spPr>
              <a:xfrm>
                <a:off x="4764832" y="6081726"/>
                <a:ext cx="3424655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f>
                            <m:fPr>
                              <m:ctrlPr>
                                <a:rPr lang="pl-PL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pl-PL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warto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tablicy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rozk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adu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normalnego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824014-653D-4CCE-7F1F-308DBA06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6081726"/>
                <a:ext cx="3424655" cy="310919"/>
              </a:xfrm>
              <a:prstGeom prst="rect">
                <a:avLst/>
              </a:prstGeom>
              <a:blipFill>
                <a:blip r:embed="rId8"/>
                <a:stretch>
                  <a:fillRect l="-357" r="-1248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394C8E-5133-7117-A4BA-77BF39667D8C}"/>
              </a:ext>
            </a:extLst>
          </p:cNvPr>
          <p:cNvCxnSpPr>
            <a:cxnSpLocks/>
          </p:cNvCxnSpPr>
          <p:nvPr/>
        </p:nvCxnSpPr>
        <p:spPr>
          <a:xfrm>
            <a:off x="4646735" y="4430191"/>
            <a:ext cx="6506547" cy="7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A4C9707-39FE-4F92-0C6A-B05FF2E65412}"/>
                  </a:ext>
                </a:extLst>
              </p:cNvPr>
              <p:cNvSpPr/>
              <p:nvPr/>
            </p:nvSpPr>
            <p:spPr>
              <a:xfrm rot="466967">
                <a:off x="8673007" y="2159054"/>
                <a:ext cx="2784360" cy="1161617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600">
                    <a:solidFill>
                      <a:schemeClr val="tx1"/>
                    </a:solidFill>
                  </a:rPr>
                  <a:t>Dlaczego podczas estymacji wyniku prawdziwego zawarta jest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l-PL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pl-PL" sz="1600">
                    <a:solidFill>
                      <a:schemeClr val="tx1"/>
                    </a:solidFill>
                  </a:rPr>
                  <a:t> z próby (lub populacji, jeżeli dostępna)?</a:t>
                </a:r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A4C9707-39FE-4F92-0C6A-B05FF2E65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66967">
                <a:off x="8673007" y="2159054"/>
                <a:ext cx="2784360" cy="11616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0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pl-PL">
                <a:solidFill>
                  <a:schemeClr val="accent2"/>
                </a:solidFill>
              </a:rPr>
              <a:t>zadanie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1694B9-A303-5DCE-D62E-AAE780E68BF7}"/>
              </a:ext>
            </a:extLst>
          </p:cNvPr>
          <p:cNvCxnSpPr>
            <a:cxnSpLocks/>
          </p:cNvCxnSpPr>
          <p:nvPr/>
        </p:nvCxnSpPr>
        <p:spPr>
          <a:xfrm>
            <a:off x="4646735" y="5637889"/>
            <a:ext cx="6506547" cy="7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C601A6-86AA-67CA-7338-977098F520F5}"/>
                  </a:ext>
                </a:extLst>
              </p:cNvPr>
              <p:cNvSpPr txBox="1"/>
              <p:nvPr/>
            </p:nvSpPr>
            <p:spPr>
              <a:xfrm>
                <a:off x="4646734" y="5859570"/>
                <a:ext cx="6506541" cy="754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l-PL" b="1"/>
                  <a:t>Zadanie: </a:t>
                </a:r>
                <a:r>
                  <a:rPr lang="pl-PL"/>
                  <a:t>Oblicz wynik prawdziwy dla wyniku w </a:t>
                </a:r>
                <a:r>
                  <a:rPr lang="pl-PL" b="1"/>
                  <a:t>teście inteligencji </a:t>
                </a:r>
                <a:r>
                  <a:rPr lang="pl-PL"/>
                  <a:t>równym </a:t>
                </a:r>
                <a14:m>
                  <m:oMath xmlns:m="http://schemas.openxmlformats.org/officeDocument/2006/math">
                    <m:r>
                      <a:rPr lang="pl-PL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𝐈𝐐</m:t>
                    </m:r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𝟗𝟑</m:t>
                    </m:r>
                  </m:oMath>
                </a14:m>
                <a:r>
                  <a:rPr lang="pl-PL"/>
                  <a:t>, gdzie </a:t>
                </a:r>
                <a14:m>
                  <m:oMath xmlns:m="http://schemas.openxmlformats.org/officeDocument/2006/math"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pl-PL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pl-PL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f>
                          <m:fPr>
                            <m:ctrlPr>
                              <a:rPr lang="pl-PL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num>
                          <m:den>
                            <m:r>
                              <a:rPr lang="pl-PL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b>
                    </m:sSub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pl-PL"/>
                  <a:t> oraz </a:t>
                </a:r>
                <a14:m>
                  <m:oMath xmlns:m="http://schemas.openxmlformats.org/officeDocument/2006/math"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𝑺𝑬𝑴</m:t>
                    </m:r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pl-PL"/>
                  <a:t>.</a:t>
                </a:r>
                <a:endParaRPr lang="en-CA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C601A6-86AA-67CA-7338-977098F52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734" y="5859570"/>
                <a:ext cx="6506541" cy="754117"/>
              </a:xfrm>
              <a:prstGeom prst="rect">
                <a:avLst/>
              </a:prstGeom>
              <a:blipFill>
                <a:blip r:embed="rId2"/>
                <a:stretch>
                  <a:fillRect l="-749" t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9A6F-655A-708C-DD05-949823485823}"/>
                  </a:ext>
                </a:extLst>
              </p:cNvPr>
              <p:cNvSpPr txBox="1"/>
              <p:nvPr/>
            </p:nvSpPr>
            <p:spPr>
              <a:xfrm>
                <a:off x="4848423" y="4174601"/>
                <a:ext cx="4808047" cy="444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f>
                            <m:f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pl-PL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</m:e>
                      </m:rad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𝑺𝑬𝑴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f>
                            <m:f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pl-PL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</m:e>
                      </m:rad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𝑺𝑬𝑴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BC9A6F-655A-708C-DD05-949823485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4174601"/>
                <a:ext cx="4808047" cy="444545"/>
              </a:xfrm>
              <a:prstGeom prst="rect">
                <a:avLst/>
              </a:prstGeom>
              <a:blipFill>
                <a:blip r:embed="rId3"/>
                <a:stretch>
                  <a:fillRect l="-1521" r="-1521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1DB024-25C5-45FD-CD9E-4490F5E22BF8}"/>
                  </a:ext>
                </a:extLst>
              </p:cNvPr>
              <p:cNvSpPr txBox="1"/>
              <p:nvPr/>
            </p:nvSpPr>
            <p:spPr>
              <a:xfrm>
                <a:off x="4764832" y="4795368"/>
                <a:ext cx="56062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l-PL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l-PL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l-PL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𝒕𝒕</m:t>
                              </m:r>
                            </m:sub>
                          </m:sSub>
                        </m:e>
                      </m:rad>
                      <m:r>
                        <a:rPr lang="pl-PL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𝑺𝑬𝑴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𝑆𝐸𝐸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𝑠𝑡𝑎𝑛𝑑𝑎𝑟𝑑𝑜𝑤𝑦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łą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𝑒𝑠𝑡𝑦𝑚𝑎𝑐𝑗𝑖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trzeba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zapami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ć)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1DB024-25C5-45FD-CD9E-4490F5E22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4795368"/>
                <a:ext cx="5606278" cy="215444"/>
              </a:xfrm>
              <a:prstGeom prst="rect">
                <a:avLst/>
              </a:prstGeom>
              <a:blipFill>
                <a:blip r:embed="rId4"/>
                <a:stretch>
                  <a:fillRect r="-653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0DA48-35B5-22BB-0C89-32A7A9F55519}"/>
                  </a:ext>
                </a:extLst>
              </p:cNvPr>
              <p:cNvSpPr txBox="1"/>
              <p:nvPr/>
            </p:nvSpPr>
            <p:spPr>
              <a:xfrm>
                <a:off x="4764832" y="5210465"/>
                <a:ext cx="3424655" cy="310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f>
                            <m:fPr>
                              <m:ctrlPr>
                                <a:rPr lang="pl-PL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pl-PL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warto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tablicy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rozk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adu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normalnego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0DA48-35B5-22BB-0C89-32A7A9F55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5210465"/>
                <a:ext cx="3424655" cy="310919"/>
              </a:xfrm>
              <a:prstGeom prst="rect">
                <a:avLst/>
              </a:prstGeom>
              <a:blipFill>
                <a:blip r:embed="rId5"/>
                <a:stretch>
                  <a:fillRect l="-357" r="-1248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16">
            <a:extLst>
              <a:ext uri="{FF2B5EF4-FFF2-40B4-BE49-F238E27FC236}">
                <a16:creationId xmlns:a16="http://schemas.microsoft.com/office/drawing/2014/main" id="{C94ECE4F-3DB8-61A2-6782-3C58969124DF}"/>
              </a:ext>
            </a:extLst>
          </p:cNvPr>
          <p:cNvSpPr txBox="1"/>
          <p:nvPr/>
        </p:nvSpPr>
        <p:spPr>
          <a:xfrm>
            <a:off x="4764832" y="1866724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Estymacja wyniku prawdziwego: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669C77-BC4D-64FF-4702-F68D4B8AB8B1}"/>
                  </a:ext>
                </a:extLst>
              </p:cNvPr>
              <p:cNvSpPr txBox="1"/>
              <p:nvPr/>
            </p:nvSpPr>
            <p:spPr>
              <a:xfrm>
                <a:off x="4848423" y="2348514"/>
                <a:ext cx="2598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𝒕𝒕</m:t>
                          </m:r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𝒕𝒕</m:t>
                          </m:r>
                        </m:sub>
                      </m:sSub>
                      <m:r>
                        <a:rPr lang="pl-PL" sz="2000" b="1" i="0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669C77-BC4D-64FF-4702-F68D4B8A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2348514"/>
                <a:ext cx="2598532" cy="307777"/>
              </a:xfrm>
              <a:prstGeom prst="rect">
                <a:avLst/>
              </a:prstGeom>
              <a:blipFill>
                <a:blip r:embed="rId6"/>
                <a:stretch>
                  <a:fillRect l="-1639" t="-1961" r="-1569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DA3258-E1B8-9664-A58C-71193DC3A88D}"/>
                  </a:ext>
                </a:extLst>
              </p:cNvPr>
              <p:cNvSpPr txBox="1"/>
              <p:nvPr/>
            </p:nvSpPr>
            <p:spPr>
              <a:xfrm>
                <a:off x="4764832" y="3029664"/>
                <a:ext cx="2977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prawdziwy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estymowany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DA3258-E1B8-9664-A58C-71193DC3A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029664"/>
                <a:ext cx="2977418" cy="215444"/>
              </a:xfrm>
              <a:prstGeom prst="rect">
                <a:avLst/>
              </a:prstGeom>
              <a:blipFill>
                <a:blip r:embed="rId7"/>
                <a:stretch>
                  <a:fillRect l="-820" r="-1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8006C5-9C4D-A20B-FF4F-E56BA885E977}"/>
                  </a:ext>
                </a:extLst>
              </p:cNvPr>
              <p:cNvSpPr txBox="1"/>
              <p:nvPr/>
            </p:nvSpPr>
            <p:spPr>
              <a:xfrm>
                <a:off x="4764832" y="3441702"/>
                <a:ext cx="2105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−ś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redni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wynik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bie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8006C5-9C4D-A20B-FF4F-E56BA885E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441702"/>
                <a:ext cx="2105961" cy="215444"/>
              </a:xfrm>
              <a:prstGeom prst="rect">
                <a:avLst/>
              </a:prstGeom>
              <a:blipFill>
                <a:blip r:embed="rId8"/>
                <a:stretch>
                  <a:fillRect l="-1449" r="-231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16">
            <a:extLst>
              <a:ext uri="{FF2B5EF4-FFF2-40B4-BE49-F238E27FC236}">
                <a16:creationId xmlns:a16="http://schemas.microsoft.com/office/drawing/2014/main" id="{A954D593-ABBF-0A61-BEFD-862A392BBCBC}"/>
              </a:ext>
            </a:extLst>
          </p:cNvPr>
          <p:cNvSpPr txBox="1"/>
          <p:nvPr/>
        </p:nvSpPr>
        <p:spPr>
          <a:xfrm>
            <a:off x="4764832" y="3796331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Przedział ufności dla wyniku prawdziwego:</a:t>
            </a:r>
          </a:p>
        </p:txBody>
      </p:sp>
    </p:spTree>
    <p:extLst>
      <p:ext uri="{BB962C8B-B14F-4D97-AF65-F5344CB8AC3E}">
        <p14:creationId xmlns:p14="http://schemas.microsoft.com/office/powerpoint/2010/main" val="3184015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pl-PL">
                <a:solidFill>
                  <a:schemeClr val="accent2"/>
                </a:solidFill>
              </a:rPr>
              <a:t>badania jakościowe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A75A92-EFE8-BBC0-8D3E-7B1BA4054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890745"/>
              </p:ext>
            </p:extLst>
          </p:nvPr>
        </p:nvGraphicFramePr>
        <p:xfrm>
          <a:off x="4818357" y="2086907"/>
          <a:ext cx="5129371" cy="18542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945560">
                  <a:extLst>
                    <a:ext uri="{9D8B030D-6E8A-4147-A177-3AD203B41FA5}">
                      <a16:colId xmlns:a16="http://schemas.microsoft.com/office/drawing/2014/main" val="3893002839"/>
                    </a:ext>
                  </a:extLst>
                </a:gridCol>
                <a:gridCol w="2096219">
                  <a:extLst>
                    <a:ext uri="{9D8B030D-6E8A-4147-A177-3AD203B41FA5}">
                      <a16:colId xmlns:a16="http://schemas.microsoft.com/office/drawing/2014/main" val="1777699949"/>
                    </a:ext>
                  </a:extLst>
                </a:gridCol>
                <a:gridCol w="2087592">
                  <a:extLst>
                    <a:ext uri="{9D8B030D-6E8A-4147-A177-3AD203B41FA5}">
                      <a16:colId xmlns:a16="http://schemas.microsoft.com/office/drawing/2014/main" val="3720119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Badany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Ekspert 1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Ekspert 2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70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Zaburzenie obecne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Zaburzenie obecne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6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Brak zaburzenia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Brak zaburzenia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84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Zaburzenie obecne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Brak zaburzenia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Brak zaburzenia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Brak zaburzenia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4126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42F5A16-6380-63A0-0FA0-B81D5ACE7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831896"/>
              </p:ext>
            </p:extLst>
          </p:nvPr>
        </p:nvGraphicFramePr>
        <p:xfrm>
          <a:off x="4818357" y="4704266"/>
          <a:ext cx="5129371" cy="16510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27048">
                  <a:extLst>
                    <a:ext uri="{9D8B030D-6E8A-4147-A177-3AD203B41FA5}">
                      <a16:colId xmlns:a16="http://schemas.microsoft.com/office/drawing/2014/main" val="3893002839"/>
                    </a:ext>
                  </a:extLst>
                </a:gridCol>
                <a:gridCol w="1690777">
                  <a:extLst>
                    <a:ext uri="{9D8B030D-6E8A-4147-A177-3AD203B41FA5}">
                      <a16:colId xmlns:a16="http://schemas.microsoft.com/office/drawing/2014/main" val="1777699949"/>
                    </a:ext>
                  </a:extLst>
                </a:gridCol>
                <a:gridCol w="1811546">
                  <a:extLst>
                    <a:ext uri="{9D8B030D-6E8A-4147-A177-3AD203B41FA5}">
                      <a16:colId xmlns:a16="http://schemas.microsoft.com/office/drawing/2014/main" val="3720119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Ekspert 2: zaburzenie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Ekspert 2:Brak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2670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b="1" u="none">
                          <a:solidFill>
                            <a:schemeClr val="tx1"/>
                          </a:solidFill>
                        </a:rPr>
                        <a:t>Ekspert 1: zaburzenie</a:t>
                      </a:r>
                      <a:endParaRPr lang="en-US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6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b="1" u="none">
                          <a:solidFill>
                            <a:schemeClr val="tx1"/>
                          </a:solidFill>
                        </a:rPr>
                        <a:t>Ekspert 1: brak</a:t>
                      </a:r>
                      <a:endParaRPr lang="en-US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41262"/>
                  </a:ext>
                </a:extLst>
              </a:tr>
            </a:tbl>
          </a:graphicData>
        </a:graphic>
      </p:graphicFrame>
      <p:sp>
        <p:nvSpPr>
          <p:cNvPr id="14" name="object 16">
            <a:extLst>
              <a:ext uri="{FF2B5EF4-FFF2-40B4-BE49-F238E27FC236}">
                <a16:creationId xmlns:a16="http://schemas.microsoft.com/office/drawing/2014/main" id="{8EC8CE4A-A8CA-939B-EE56-B536D1976149}"/>
              </a:ext>
            </a:extLst>
          </p:cNvPr>
          <p:cNvSpPr txBox="1"/>
          <p:nvPr/>
        </p:nvSpPr>
        <p:spPr>
          <a:xfrm>
            <a:off x="4764832" y="4167265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Tabela krzyżowa dla ekspertów:</a:t>
            </a:r>
          </a:p>
        </p:txBody>
      </p:sp>
    </p:spTree>
    <p:extLst>
      <p:ext uri="{BB962C8B-B14F-4D97-AF65-F5344CB8AC3E}">
        <p14:creationId xmlns:p14="http://schemas.microsoft.com/office/powerpoint/2010/main" val="186731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4582-0D0E-17C4-2927-A3529AF2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Program statystyczny</a:t>
            </a:r>
            <a:endParaRPr lang="en-CA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632F3-4EED-94A9-16FB-F0C17AE5AF4C}"/>
              </a:ext>
            </a:extLst>
          </p:cNvPr>
          <p:cNvSpPr txBox="1"/>
          <p:nvPr/>
        </p:nvSpPr>
        <p:spPr>
          <a:xfrm>
            <a:off x="640080" y="3209544"/>
            <a:ext cx="11137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/>
              <a:t>https://github.com/PawelSmolinski/Psychometria</a:t>
            </a:r>
          </a:p>
        </p:txBody>
      </p:sp>
    </p:spTree>
    <p:extLst>
      <p:ext uri="{BB962C8B-B14F-4D97-AF65-F5344CB8AC3E}">
        <p14:creationId xmlns:p14="http://schemas.microsoft.com/office/powerpoint/2010/main" val="361697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Rzetelność:</a:t>
            </a:r>
            <a:r>
              <a:rPr lang="en-CA">
                <a:solidFill>
                  <a:schemeClr val="accent2"/>
                </a:solidFill>
              </a:rPr>
              <a:t> </a:t>
            </a:r>
            <a:r>
              <a:rPr lang="pl-PL">
                <a:solidFill>
                  <a:schemeClr val="accent2"/>
                </a:solidFill>
              </a:rPr>
              <a:t>badania jakościowe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bject 16">
            <a:extLst>
              <a:ext uri="{FF2B5EF4-FFF2-40B4-BE49-F238E27FC236}">
                <a16:creationId xmlns:a16="http://schemas.microsoft.com/office/drawing/2014/main" id="{C94ECE4F-3DB8-61A2-6782-3C58969124DF}"/>
              </a:ext>
            </a:extLst>
          </p:cNvPr>
          <p:cNvSpPr txBox="1"/>
          <p:nvPr/>
        </p:nvSpPr>
        <p:spPr>
          <a:xfrm>
            <a:off x="4799338" y="1918482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Kappa Cohena: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669C77-BC4D-64FF-4702-F68D4B8AB8B1}"/>
                  </a:ext>
                </a:extLst>
              </p:cNvPr>
              <p:cNvSpPr txBox="1"/>
              <p:nvPr/>
            </p:nvSpPr>
            <p:spPr>
              <a:xfrm>
                <a:off x="4882929" y="2400272"/>
                <a:ext cx="1403076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𝜿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num>
                        <m:den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669C77-BC4D-64FF-4702-F68D4B8A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29" y="2400272"/>
                <a:ext cx="1403076" cy="583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DA3258-E1B8-9664-A58C-71193DC3A88D}"/>
                  </a:ext>
                </a:extLst>
              </p:cNvPr>
              <p:cNvSpPr txBox="1"/>
              <p:nvPr/>
            </p:nvSpPr>
            <p:spPr>
              <a:xfrm>
                <a:off x="4799338" y="3245322"/>
                <a:ext cx="54059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i="0">
                          <a:latin typeface="Cambria Math" panose="02040503050406030204" pitchFamily="18" charset="0"/>
                        </a:rPr>
                        <m:t>rzeczywista</m:t>
                      </m:r>
                      <m:r>
                        <a:rPr lang="pl-PL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i="0">
                          <a:latin typeface="Cambria Math" panose="02040503050406030204" pitchFamily="18" charset="0"/>
                        </a:rPr>
                        <m:t>obserwowana</m:t>
                      </m:r>
                      <m:r>
                        <a:rPr lang="pl-PL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i="0">
                          <a:latin typeface="Cambria Math" panose="02040503050406030204" pitchFamily="18" charset="0"/>
                        </a:rPr>
                        <m:t>proporcja</m:t>
                      </m:r>
                      <m:r>
                        <a:rPr lang="pl-PL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i="0">
                          <a:latin typeface="Cambria Math" panose="02040503050406030204" pitchFamily="18" charset="0"/>
                        </a:rPr>
                        <m:t>zgody</m:t>
                      </m:r>
                      <m:r>
                        <a:rPr lang="pl-PL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i="0">
                          <a:latin typeface="Cambria Math" panose="02040503050406030204" pitchFamily="18" charset="0"/>
                        </a:rPr>
                        <m:t>mi</m:t>
                      </m:r>
                      <m:r>
                        <a:rPr lang="pl-PL" sz="1400" i="0"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pl-PL" sz="1400" i="0">
                          <a:latin typeface="Cambria Math" panose="02040503050406030204" pitchFamily="18" charset="0"/>
                        </a:rPr>
                        <m:t>dzy</m:t>
                      </m:r>
                      <m:r>
                        <a:rPr lang="pl-PL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i="0">
                          <a:latin typeface="Cambria Math" panose="02040503050406030204" pitchFamily="18" charset="0"/>
                        </a:rPr>
                        <m:t>oceniaj</m:t>
                      </m:r>
                      <m:r>
                        <a:rPr lang="pl-PL" sz="1400" i="0">
                          <a:latin typeface="Cambria Math" panose="02040503050406030204" pitchFamily="18" charset="0"/>
                        </a:rPr>
                        <m:t>ą</m:t>
                      </m:r>
                      <m:r>
                        <m:rPr>
                          <m:sty m:val="p"/>
                        </m:rPr>
                        <a:rPr lang="pl-PL" sz="1400" i="0">
                          <a:latin typeface="Cambria Math" panose="02040503050406030204" pitchFamily="18" charset="0"/>
                        </a:rPr>
                        <m:t>cymi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DA3258-E1B8-9664-A58C-71193DC3A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38" y="3245322"/>
                <a:ext cx="5405967" cy="215444"/>
              </a:xfrm>
              <a:prstGeom prst="rect">
                <a:avLst/>
              </a:prstGeom>
              <a:blipFill>
                <a:blip r:embed="rId3"/>
                <a:stretch>
                  <a:fillRect l="-225" r="-564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8006C5-9C4D-A20B-FF4F-E56BA885E977}"/>
                  </a:ext>
                </a:extLst>
              </p:cNvPr>
              <p:cNvSpPr txBox="1"/>
              <p:nvPr/>
            </p:nvSpPr>
            <p:spPr>
              <a:xfrm>
                <a:off x="4738904" y="3661533"/>
                <a:ext cx="65959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pl-PL" sz="1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proporcja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zgody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gdyby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obserwacje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dokonywane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ca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ł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kowicie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>
                          <a:latin typeface="Cambria Math" panose="02040503050406030204" pitchFamily="18" charset="0"/>
                        </a:rPr>
                        <m:t>przypadkowo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8006C5-9C4D-A20B-FF4F-E56BA885E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4" y="3661533"/>
                <a:ext cx="6595973" cy="215444"/>
              </a:xfrm>
              <a:prstGeom prst="rect">
                <a:avLst/>
              </a:prstGeom>
              <a:blipFill>
                <a:blip r:embed="rId4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16">
            <a:extLst>
              <a:ext uri="{FF2B5EF4-FFF2-40B4-BE49-F238E27FC236}">
                <a16:creationId xmlns:a16="http://schemas.microsoft.com/office/drawing/2014/main" id="{31B84B91-1012-07A9-8023-BD44A7F9454F}"/>
              </a:ext>
            </a:extLst>
          </p:cNvPr>
          <p:cNvSpPr txBox="1"/>
          <p:nvPr/>
        </p:nvSpPr>
        <p:spPr>
          <a:xfrm>
            <a:off x="4799338" y="4167686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Dla poprzedniego przykładu: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B4F318-AEC9-7C24-C6BB-47A292605B94}"/>
                  </a:ext>
                </a:extLst>
              </p:cNvPr>
              <p:cNvSpPr txBox="1"/>
              <p:nvPr/>
            </p:nvSpPr>
            <p:spPr>
              <a:xfrm>
                <a:off x="4894225" y="4687280"/>
                <a:ext cx="1788567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l-PL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l-PL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l-PL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pl-PL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B4F318-AEC9-7C24-C6BB-47A292605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225" y="4687280"/>
                <a:ext cx="1788567" cy="469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E739E5-A98F-7608-6DC0-1DC43330B88C}"/>
                  </a:ext>
                </a:extLst>
              </p:cNvPr>
              <p:cNvSpPr txBox="1"/>
              <p:nvPr/>
            </p:nvSpPr>
            <p:spPr>
              <a:xfrm>
                <a:off x="7351912" y="4799418"/>
                <a:ext cx="8540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E739E5-A98F-7608-6DC0-1DC43330B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912" y="4799418"/>
                <a:ext cx="854015" cy="246221"/>
              </a:xfrm>
              <a:prstGeom prst="rect">
                <a:avLst/>
              </a:prstGeom>
              <a:blipFill>
                <a:blip r:embed="rId6"/>
                <a:stretch>
                  <a:fillRect l="-5714" r="-5000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7E090D-236C-3737-5B60-98E5E2B010F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307237" y="4930459"/>
            <a:ext cx="680282" cy="33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bject 33">
            <a:extLst>
              <a:ext uri="{FF2B5EF4-FFF2-40B4-BE49-F238E27FC236}">
                <a16:creationId xmlns:a16="http://schemas.microsoft.com/office/drawing/2014/main" id="{D0659EEC-39D4-0F7C-9E79-83775678180E}"/>
              </a:ext>
            </a:extLst>
          </p:cNvPr>
          <p:cNvSpPr txBox="1"/>
          <p:nvPr/>
        </p:nvSpPr>
        <p:spPr>
          <a:xfrm>
            <a:off x="8987519" y="4680231"/>
            <a:ext cx="232414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To jest trochę bardziej skomplikowane…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545DFC-926E-8FEA-B7B1-7B1D59BB378C}"/>
                  </a:ext>
                </a:extLst>
              </p:cNvPr>
              <p:cNvSpPr txBox="1"/>
              <p:nvPr/>
            </p:nvSpPr>
            <p:spPr>
              <a:xfrm>
                <a:off x="4882929" y="5544162"/>
                <a:ext cx="3589444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𝜿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num>
                        <m:den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545DFC-926E-8FEA-B7B1-7B1D59BB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29" y="5544162"/>
                <a:ext cx="3589444" cy="636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1E36C76-EF17-EEEF-B716-F31FE63F4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009155"/>
              </p:ext>
            </p:extLst>
          </p:nvPr>
        </p:nvGraphicFramePr>
        <p:xfrm>
          <a:off x="8881400" y="5521331"/>
          <a:ext cx="2936790" cy="12344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931556">
                  <a:extLst>
                    <a:ext uri="{9D8B030D-6E8A-4147-A177-3AD203B41FA5}">
                      <a16:colId xmlns:a16="http://schemas.microsoft.com/office/drawing/2014/main" val="3893002839"/>
                    </a:ext>
                  </a:extLst>
                </a:gridCol>
                <a:gridCol w="968044">
                  <a:extLst>
                    <a:ext uri="{9D8B030D-6E8A-4147-A177-3AD203B41FA5}">
                      <a16:colId xmlns:a16="http://schemas.microsoft.com/office/drawing/2014/main" val="1777699949"/>
                    </a:ext>
                  </a:extLst>
                </a:gridCol>
                <a:gridCol w="1037190">
                  <a:extLst>
                    <a:ext uri="{9D8B030D-6E8A-4147-A177-3AD203B41FA5}">
                      <a16:colId xmlns:a16="http://schemas.microsoft.com/office/drawing/2014/main" val="3720119945"/>
                    </a:ext>
                  </a:extLst>
                </a:gridCol>
              </a:tblGrid>
              <a:tr h="262713">
                <a:tc>
                  <a:txBody>
                    <a:bodyPr/>
                    <a:lstStyle/>
                    <a:p>
                      <a:endParaRPr lang="en-US" sz="105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050">
                          <a:solidFill>
                            <a:schemeClr val="tx1"/>
                          </a:solidFill>
                        </a:rPr>
                        <a:t>Ekspert 2: zaburzenie</a:t>
                      </a:r>
                      <a:endParaRPr lang="en-US" sz="105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pl-PL" sz="1050">
                          <a:solidFill>
                            <a:schemeClr val="tx1"/>
                          </a:solidFill>
                        </a:rPr>
                        <a:t>Ekspert 2:Brak</a:t>
                      </a:r>
                      <a:endParaRPr lang="en-US" sz="105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26702981"/>
                  </a:ext>
                </a:extLst>
              </a:tr>
              <a:tr h="262713">
                <a:tc>
                  <a:txBody>
                    <a:bodyPr/>
                    <a:lstStyle/>
                    <a:p>
                      <a:pPr algn="l"/>
                      <a:r>
                        <a:rPr lang="pl-PL" sz="1050" b="1" u="none">
                          <a:solidFill>
                            <a:schemeClr val="tx1"/>
                          </a:solidFill>
                        </a:rPr>
                        <a:t>Ekspert 1: zaburzenie</a:t>
                      </a:r>
                      <a:endParaRPr lang="en-US" sz="105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05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05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66360"/>
                  </a:ext>
                </a:extLst>
              </a:tr>
              <a:tr h="262713">
                <a:tc>
                  <a:txBody>
                    <a:bodyPr/>
                    <a:lstStyle/>
                    <a:p>
                      <a:pPr algn="l"/>
                      <a:r>
                        <a:rPr lang="pl-PL" sz="1050" b="1" u="none">
                          <a:solidFill>
                            <a:schemeClr val="tx1"/>
                          </a:solidFill>
                        </a:rPr>
                        <a:t>Ekspert 1: brak</a:t>
                      </a:r>
                      <a:endParaRPr lang="en-US" sz="105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05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05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41262"/>
                  </a:ext>
                </a:extLst>
              </a:tr>
            </a:tbl>
          </a:graphicData>
        </a:graphic>
      </p:graphicFrame>
      <p:sp>
        <p:nvSpPr>
          <p:cNvPr id="41" name="Oval 40">
            <a:extLst>
              <a:ext uri="{FF2B5EF4-FFF2-40B4-BE49-F238E27FC236}">
                <a16:creationId xmlns:a16="http://schemas.microsoft.com/office/drawing/2014/main" id="{ED83CF16-4C33-1D00-8D2C-6C4B23D61600}"/>
              </a:ext>
            </a:extLst>
          </p:cNvPr>
          <p:cNvSpPr/>
          <p:nvPr/>
        </p:nvSpPr>
        <p:spPr>
          <a:xfrm>
            <a:off x="10205305" y="6025505"/>
            <a:ext cx="206778" cy="22609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128649-D2B7-2D73-2AD3-21E454736296}"/>
              </a:ext>
            </a:extLst>
          </p:cNvPr>
          <p:cNvSpPr/>
          <p:nvPr/>
        </p:nvSpPr>
        <p:spPr>
          <a:xfrm>
            <a:off x="11181528" y="6441117"/>
            <a:ext cx="206778" cy="22609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10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BB80418-A86F-D46F-B611-BD171CC2CA81}"/>
              </a:ext>
            </a:extLst>
          </p:cNvPr>
          <p:cNvSpPr/>
          <p:nvPr/>
        </p:nvSpPr>
        <p:spPr>
          <a:xfrm>
            <a:off x="5109629" y="2167281"/>
            <a:ext cx="1774249" cy="968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b="1">
                <a:solidFill>
                  <a:schemeClr val="tx1"/>
                </a:solidFill>
              </a:rPr>
              <a:t>Wynik </a:t>
            </a:r>
            <a:br>
              <a:rPr lang="pl-PL" sz="1600" b="1">
                <a:solidFill>
                  <a:schemeClr val="tx1"/>
                </a:solidFill>
              </a:rPr>
            </a:br>
            <a:r>
              <a:rPr lang="pl-PL" sz="1600" b="1">
                <a:solidFill>
                  <a:schemeClr val="tx1"/>
                </a:solidFill>
              </a:rPr>
              <a:t>w teście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A872D6-C775-83EC-24C3-814551DC9C1A}"/>
              </a:ext>
            </a:extLst>
          </p:cNvPr>
          <p:cNvSpPr/>
          <p:nvPr/>
        </p:nvSpPr>
        <p:spPr>
          <a:xfrm>
            <a:off x="9550383" y="2167281"/>
            <a:ext cx="1774249" cy="968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350" b="1">
                <a:solidFill>
                  <a:schemeClr val="tx1"/>
                </a:solidFill>
              </a:rPr>
              <a:t>Konstrukt psychologiczny</a:t>
            </a:r>
            <a:endParaRPr lang="en-US" sz="1350" b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F7ABBE-65FC-C6C1-A105-D1F432AF25D0}"/>
              </a:ext>
            </a:extLst>
          </p:cNvPr>
          <p:cNvSpPr/>
          <p:nvPr/>
        </p:nvSpPr>
        <p:spPr>
          <a:xfrm>
            <a:off x="4917894" y="5504960"/>
            <a:ext cx="2044752" cy="4665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b="1">
                <a:solidFill>
                  <a:schemeClr val="tx1"/>
                </a:solidFill>
              </a:rPr>
              <a:t>Trafność treściowa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EB866A-A835-96C0-7539-22CC3AF8EE24}"/>
              </a:ext>
            </a:extLst>
          </p:cNvPr>
          <p:cNvSpPr/>
          <p:nvPr/>
        </p:nvSpPr>
        <p:spPr>
          <a:xfrm>
            <a:off x="6883878" y="3278775"/>
            <a:ext cx="2610022" cy="46653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>
                <a:solidFill>
                  <a:schemeClr val="tx1"/>
                </a:solidFill>
              </a:rPr>
              <a:t>Dok</a:t>
            </a:r>
            <a:r>
              <a:rPr lang="pl-PL" sz="1400">
                <a:solidFill>
                  <a:schemeClr val="tx1"/>
                </a:solidFill>
              </a:rPr>
              <a:t>ładność z jaką test mierzy to co ma mierzyć.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8FA8FCF-B587-B76D-84DB-BB12B7F2F0D7}"/>
              </a:ext>
            </a:extLst>
          </p:cNvPr>
          <p:cNvSpPr/>
          <p:nvPr/>
        </p:nvSpPr>
        <p:spPr>
          <a:xfrm>
            <a:off x="6883878" y="3963015"/>
            <a:ext cx="2610022" cy="466531"/>
          </a:xfrm>
          <a:prstGeom prst="roundRect">
            <a:avLst/>
          </a:prstGeom>
          <a:solidFill>
            <a:srgbClr val="BE7F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</a:rPr>
              <a:t>Stopień w jakim test osiąga stawiane mu cele.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10855E8-6289-6AF8-9766-25331E15D57C}"/>
              </a:ext>
            </a:extLst>
          </p:cNvPr>
          <p:cNvSpPr/>
          <p:nvPr/>
        </p:nvSpPr>
        <p:spPr>
          <a:xfrm>
            <a:off x="6883878" y="4647255"/>
            <a:ext cx="2610022" cy="466531"/>
          </a:xfrm>
          <a:prstGeom prst="roundRect">
            <a:avLst/>
          </a:prstGeom>
          <a:solidFill>
            <a:srgbClr val="9ECB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>
                <a:solidFill>
                  <a:schemeClr val="tx1"/>
                </a:solidFill>
              </a:rPr>
              <a:t>Relacja jaka zachodzi między indykatorami a konstruktem,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F2194F-CF76-5889-FE23-24562C7B9B4C}"/>
              </a:ext>
            </a:extLst>
          </p:cNvPr>
          <p:cNvSpPr/>
          <p:nvPr/>
        </p:nvSpPr>
        <p:spPr>
          <a:xfrm>
            <a:off x="7166513" y="5504960"/>
            <a:ext cx="2044752" cy="4665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b="1">
                <a:solidFill>
                  <a:schemeClr val="tx1"/>
                </a:solidFill>
              </a:rPr>
              <a:t>Trafność konstruktu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B88BF2-A5BF-AE51-4161-A182F13CBB4F}"/>
              </a:ext>
            </a:extLst>
          </p:cNvPr>
          <p:cNvSpPr/>
          <p:nvPr/>
        </p:nvSpPr>
        <p:spPr>
          <a:xfrm>
            <a:off x="9415132" y="5504959"/>
            <a:ext cx="2044752" cy="466531"/>
          </a:xfrm>
          <a:prstGeom prst="rect">
            <a:avLst/>
          </a:prstGeom>
          <a:solidFill>
            <a:srgbClr val="F991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b="1">
                <a:solidFill>
                  <a:schemeClr val="tx1"/>
                </a:solidFill>
              </a:rPr>
              <a:t>Trafność kryterialna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CAAE4A8-D2A1-DE47-5523-609C7A31FB4C}"/>
              </a:ext>
            </a:extLst>
          </p:cNvPr>
          <p:cNvCxnSpPr>
            <a:cxnSpLocks/>
            <a:stCxn id="9" idx="6"/>
            <a:endCxn id="20" idx="0"/>
          </p:cNvCxnSpPr>
          <p:nvPr/>
        </p:nvCxnSpPr>
        <p:spPr>
          <a:xfrm>
            <a:off x="6883878" y="2651735"/>
            <a:ext cx="1305011" cy="627040"/>
          </a:xfrm>
          <a:prstGeom prst="bentConnector2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C221E17-24F0-A8A0-F7FB-1406FC9F2602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 rot="10800000" flipV="1">
            <a:off x="8188889" y="2651735"/>
            <a:ext cx="1361494" cy="627040"/>
          </a:xfrm>
          <a:prstGeom prst="bentConnector2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FA96A7A-325C-2B39-0490-4943446256CE}"/>
              </a:ext>
            </a:extLst>
          </p:cNvPr>
          <p:cNvCxnSpPr>
            <a:cxnSpLocks/>
            <a:stCxn id="33" idx="2"/>
            <a:endCxn id="11" idx="0"/>
          </p:cNvCxnSpPr>
          <p:nvPr/>
        </p:nvCxnSpPr>
        <p:spPr>
          <a:xfrm rot="5400000">
            <a:off x="6868993" y="4185064"/>
            <a:ext cx="391174" cy="22486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EE90811-707A-BFC6-ABA2-AEC2F25EF06C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rot="16200000" flipH="1">
            <a:off x="9117612" y="4185062"/>
            <a:ext cx="391173" cy="22486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4FB85D9-7D17-A59E-6CE8-8FE72BAC96D4}"/>
              </a:ext>
            </a:extLst>
          </p:cNvPr>
          <p:cNvCxnSpPr>
            <a:cxnSpLocks/>
            <a:endCxn id="34" idx="0"/>
          </p:cNvCxnSpPr>
          <p:nvPr/>
        </p:nvCxnSpPr>
        <p:spPr>
          <a:xfrm rot="16200000" flipH="1">
            <a:off x="8087920" y="5403991"/>
            <a:ext cx="195588" cy="63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9C32CC-812A-2406-5C04-4116B5D52BDB}"/>
              </a:ext>
            </a:extLst>
          </p:cNvPr>
          <p:cNvCxnSpPr>
            <a:stCxn id="20" idx="2"/>
            <a:endCxn id="32" idx="0"/>
          </p:cNvCxnSpPr>
          <p:nvPr/>
        </p:nvCxnSpPr>
        <p:spPr>
          <a:xfrm>
            <a:off x="8188889" y="3745306"/>
            <a:ext cx="0" cy="21770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6E8AA9-D70A-F96B-A87A-D14A3AD67891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188889" y="4429546"/>
            <a:ext cx="0" cy="21770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bject 16">
            <a:extLst>
              <a:ext uri="{FF2B5EF4-FFF2-40B4-BE49-F238E27FC236}">
                <a16:creationId xmlns:a16="http://schemas.microsoft.com/office/drawing/2014/main" id="{A084DD01-17DC-A976-6B25-6433CCBF6ADD}"/>
              </a:ext>
            </a:extLst>
          </p:cNvPr>
          <p:cNvSpPr txBox="1"/>
          <p:nvPr/>
        </p:nvSpPr>
        <p:spPr>
          <a:xfrm>
            <a:off x="6942445" y="2340893"/>
            <a:ext cx="474150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1200" b="1" spc="-10">
                <a:latin typeface="Calibri"/>
                <a:cs typeface="Calibri"/>
              </a:rPr>
              <a:t>Trafność wyników testowych - </a:t>
            </a:r>
            <a:r>
              <a:rPr lang="pl-PL" sz="1200" b="1" spc="-10">
                <a:solidFill>
                  <a:schemeClr val="accent2"/>
                </a:solidFill>
                <a:latin typeface="Calibri"/>
                <a:cs typeface="Calibri"/>
              </a:rPr>
              <a:t>rzetelność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0B26352-D142-4E94-DEB8-E42E03B91A7D}"/>
              </a:ext>
            </a:extLst>
          </p:cNvPr>
          <p:cNvSpPr/>
          <p:nvPr/>
        </p:nvSpPr>
        <p:spPr>
          <a:xfrm rot="333698">
            <a:off x="9289749" y="801379"/>
            <a:ext cx="2295516" cy="78999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Czym jest trafność i jak zdefiniować jej podrodzaje?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4F29719B-6A56-A9F5-0846-824CCD72601B}"/>
              </a:ext>
            </a:extLst>
          </p:cNvPr>
          <p:cNvSpPr/>
          <p:nvPr/>
        </p:nvSpPr>
        <p:spPr>
          <a:xfrm>
            <a:off x="9550383" y="3278775"/>
            <a:ext cx="482123" cy="183500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object 16">
            <a:extLst>
              <a:ext uri="{FF2B5EF4-FFF2-40B4-BE49-F238E27FC236}">
                <a16:creationId xmlns:a16="http://schemas.microsoft.com/office/drawing/2014/main" id="{2BA54502-1A0F-D42C-EBD4-7188130B79CB}"/>
              </a:ext>
            </a:extLst>
          </p:cNvPr>
          <p:cNvSpPr txBox="1"/>
          <p:nvPr/>
        </p:nvSpPr>
        <p:spPr>
          <a:xfrm>
            <a:off x="10142452" y="3969495"/>
            <a:ext cx="13083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1400" b="1" spc="-10">
                <a:latin typeface="Calibri"/>
                <a:cs typeface="Calibri"/>
              </a:rPr>
              <a:t>Definicja trafności</a:t>
            </a:r>
            <a:endParaRPr lang="pl-PL" sz="1400" b="1" spc="-10">
              <a:solidFill>
                <a:schemeClr val="accent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029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BDECFD-60E5-C048-CC7F-496B9AEB99CA}"/>
              </a:ext>
            </a:extLst>
          </p:cNvPr>
          <p:cNvSpPr txBox="1"/>
          <p:nvPr/>
        </p:nvSpPr>
        <p:spPr>
          <a:xfrm>
            <a:off x="4729432" y="2516421"/>
            <a:ext cx="69852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/>
              <a:t>Opis: </a:t>
            </a:r>
            <a:r>
              <a:rPr lang="pl-PL"/>
              <a:t>Ocena, czy treść testu reprezentuje konstrukt, który ma mierzyć.</a:t>
            </a:r>
          </a:p>
          <a:p>
            <a:endParaRPr lang="pl-PL"/>
          </a:p>
          <a:p>
            <a:r>
              <a:rPr lang="pl-PL" b="1"/>
              <a:t>Techniki Statystyczne: </a:t>
            </a:r>
            <a:r>
              <a:rPr lang="pl-PL"/>
              <a:t>Głównie wykorzystuje się opinię ekspertów, ale można również zastosować techniki takie jak współczynnik trafności treści (CVR).</a:t>
            </a:r>
            <a:endParaRPr lang="en-CA"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248677E-B2C3-AE3B-5DAE-D934BC6CAB46}"/>
              </a:ext>
            </a:extLst>
          </p:cNvPr>
          <p:cNvSpPr txBox="1"/>
          <p:nvPr/>
        </p:nvSpPr>
        <p:spPr>
          <a:xfrm>
            <a:off x="4799338" y="4135468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Współczynnik trafności treści: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2E3C03-8998-1A7D-29DB-03FE1D7E1D97}"/>
                  </a:ext>
                </a:extLst>
              </p:cNvPr>
              <p:cNvSpPr txBox="1"/>
              <p:nvPr/>
            </p:nvSpPr>
            <p:spPr>
              <a:xfrm>
                <a:off x="4882929" y="4617258"/>
                <a:ext cx="1943865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𝐂𝐕𝐑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2E3C03-8998-1A7D-29DB-03FE1D7E1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29" y="4617258"/>
                <a:ext cx="1943865" cy="636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00FB6E-C2A8-D094-31C6-679C0B045EC9}"/>
                  </a:ext>
                </a:extLst>
              </p:cNvPr>
              <p:cNvSpPr txBox="1"/>
              <p:nvPr/>
            </p:nvSpPr>
            <p:spPr>
              <a:xfrm>
                <a:off x="4849896" y="5738226"/>
                <a:ext cx="41182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liczba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dzi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kt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rzy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uznali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dany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item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za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trafny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00FB6E-C2A8-D094-31C6-679C0B045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96" y="5738226"/>
                <a:ext cx="4118243" cy="215444"/>
              </a:xfrm>
              <a:prstGeom prst="rect">
                <a:avLst/>
              </a:prstGeom>
              <a:blipFill>
                <a:blip r:embed="rId3"/>
                <a:stretch>
                  <a:fillRect l="-741" r="-148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78BD11-5BDB-ED7B-0C40-E2707EF5F443}"/>
                  </a:ext>
                </a:extLst>
              </p:cNvPr>
              <p:cNvSpPr txBox="1"/>
              <p:nvPr/>
            </p:nvSpPr>
            <p:spPr>
              <a:xfrm>
                <a:off x="4799338" y="6180306"/>
                <a:ext cx="19616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pl-PL" sz="1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og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lna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licza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ę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dzi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78BD11-5BDB-ED7B-0C40-E2707EF5F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38" y="6180306"/>
                <a:ext cx="1961691" cy="215444"/>
              </a:xfrm>
              <a:prstGeom prst="rect">
                <a:avLst/>
              </a:prstGeom>
              <a:blipFill>
                <a:blip r:embed="rId4"/>
                <a:stretch>
                  <a:fillRect l="-1553" r="-248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CD636DE-FC30-956A-C257-299D216E6353}"/>
              </a:ext>
            </a:extLst>
          </p:cNvPr>
          <p:cNvSpPr/>
          <p:nvPr/>
        </p:nvSpPr>
        <p:spPr>
          <a:xfrm rot="21139335">
            <a:off x="8966325" y="4337723"/>
            <a:ext cx="2256297" cy="79869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Jakie problemy widzicie </a:t>
            </a:r>
            <a:br>
              <a:rPr lang="pl-PL" sz="1600">
                <a:solidFill>
                  <a:schemeClr val="tx1"/>
                </a:solidFill>
              </a:rPr>
            </a:br>
            <a:r>
              <a:rPr lang="pl-PL" sz="1600">
                <a:solidFill>
                  <a:schemeClr val="tx1"/>
                </a:solidFill>
              </a:rPr>
              <a:t>w koncepcji trafności treściowej?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6623532" y="1880743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Trafność treściowa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1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zadanie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6623532" y="1880743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Trafność treściowa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56E194-D929-E281-C9C1-D37EB3F2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33465"/>
              </p:ext>
            </p:extLst>
          </p:nvPr>
        </p:nvGraphicFramePr>
        <p:xfrm>
          <a:off x="4826982" y="2758589"/>
          <a:ext cx="7132104" cy="318069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719803">
                  <a:extLst>
                    <a:ext uri="{9D8B030D-6E8A-4147-A177-3AD203B41FA5}">
                      <a16:colId xmlns:a16="http://schemas.microsoft.com/office/drawing/2014/main" val="3893002839"/>
                    </a:ext>
                  </a:extLst>
                </a:gridCol>
                <a:gridCol w="3674853">
                  <a:extLst>
                    <a:ext uri="{9D8B030D-6E8A-4147-A177-3AD203B41FA5}">
                      <a16:colId xmlns:a16="http://schemas.microsoft.com/office/drawing/2014/main" val="1777699949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562628542"/>
                    </a:ext>
                  </a:extLst>
                </a:gridCol>
                <a:gridCol w="744746">
                  <a:extLst>
                    <a:ext uri="{9D8B030D-6E8A-4147-A177-3AD203B41FA5}">
                      <a16:colId xmlns:a16="http://schemas.microsoft.com/office/drawing/2014/main" val="3720119945"/>
                    </a:ext>
                  </a:extLst>
                </a:gridCol>
              </a:tblGrid>
              <a:tr h="377697">
                <a:tc>
                  <a:txBody>
                    <a:bodyPr/>
                    <a:lstStyle/>
                    <a:p>
                      <a:r>
                        <a:rPr lang="pl-PL" err="1">
                          <a:solidFill>
                            <a:schemeClr val="tx1"/>
                          </a:solidFill>
                        </a:rPr>
                        <a:t>Item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Treść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Konstrukt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CVR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702981"/>
                  </a:ext>
                </a:extLst>
              </a:tr>
              <a:tr h="377697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/>
                        <a:t>Lubię grać w RPG (np. D&amp;D).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Osobowość nerd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66360"/>
                  </a:ext>
                </a:extLst>
              </a:tr>
              <a:tr h="377697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Rzeczy, o których myślę, nie są akceptowane przez społeczeństwo.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Osobowość nerd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845370"/>
                  </a:ext>
                </a:extLst>
              </a:tr>
              <a:tr h="377697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Jestem duszą towarzystwa.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Ekstrawersja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4254"/>
                  </a:ext>
                </a:extLst>
              </a:tr>
              <a:tr h="377697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Podobałoby mi się bycie bibliotekarzem.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Ekstrawersja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765078"/>
                  </a:ext>
                </a:extLst>
              </a:tr>
              <a:tr h="377697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Miewam koszmary co kilka nocy.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Zaburzenia lękowe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519875"/>
                  </a:ext>
                </a:extLst>
              </a:tr>
              <a:tr h="389744">
                <a:tc>
                  <a:txBody>
                    <a:bodyPr/>
                    <a:lstStyle/>
                    <a:p>
                      <a:pPr algn="ctr"/>
                      <a:r>
                        <a:rPr lang="pl-PL" u="none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Nie lubię chodzić na spacery.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Zaburzenia lękowe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4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233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BDECFD-60E5-C048-CC7F-496B9AEB99CA}"/>
              </a:ext>
            </a:extLst>
          </p:cNvPr>
          <p:cNvSpPr txBox="1"/>
          <p:nvPr/>
        </p:nvSpPr>
        <p:spPr>
          <a:xfrm>
            <a:off x="4729432" y="2516421"/>
            <a:ext cx="69852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/>
              <a:t>Opis: </a:t>
            </a:r>
            <a:r>
              <a:rPr lang="pl-PL"/>
              <a:t>Badanie, czy test jest zgodny z poczynionymi założeniami.</a:t>
            </a:r>
          </a:p>
          <a:p>
            <a:endParaRPr lang="pl-PL"/>
          </a:p>
          <a:p>
            <a:r>
              <a:rPr lang="pl-PL" b="1"/>
              <a:t>Techniki Statystyczne: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Analiza </a:t>
            </a:r>
            <a:r>
              <a:rPr lang="pl-PL" err="1"/>
              <a:t>itemów</a:t>
            </a:r>
            <a:endParaRPr lang="pl-PL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Analiza macierzy korelacji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Analiza struktury wewnętrznej testu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Eksploracyjna analiza czynnikowa (EFA)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Konfirmacyjna analiza czynnikowa (CFA)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/>
              <a:t>Modelowanie równań strukturalnych (SEM)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/>
              <a:t>Item</a:t>
            </a:r>
            <a:r>
              <a:rPr lang="pl-PL"/>
              <a:t> </a:t>
            </a:r>
            <a:r>
              <a:rPr lang="pl-PL" err="1"/>
              <a:t>response</a:t>
            </a:r>
            <a:r>
              <a:rPr lang="pl-PL"/>
              <a:t> </a:t>
            </a:r>
            <a:r>
              <a:rPr lang="pl-PL" err="1"/>
              <a:t>theory</a:t>
            </a:r>
            <a:r>
              <a:rPr lang="pl-PL"/>
              <a:t> (IRT)</a:t>
            </a: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6623532" y="1880743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Trafność konstruktu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568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bject 16">
            <a:extLst>
              <a:ext uri="{FF2B5EF4-FFF2-40B4-BE49-F238E27FC236}">
                <a16:creationId xmlns:a16="http://schemas.microsoft.com/office/drawing/2014/main" id="{EF42B3E9-ADAC-FDFD-6766-5280F42EB307}"/>
              </a:ext>
            </a:extLst>
          </p:cNvPr>
          <p:cNvSpPr txBox="1"/>
          <p:nvPr/>
        </p:nvSpPr>
        <p:spPr>
          <a:xfrm>
            <a:off x="6623532" y="1880743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Analiza </a:t>
            </a:r>
            <a:r>
              <a:rPr lang="pl-PL" sz="2800" b="1" spc="-10" err="1">
                <a:latin typeface="Calibri"/>
                <a:cs typeface="Calibri"/>
              </a:rPr>
              <a:t>itemów</a:t>
            </a:r>
            <a:endParaRPr sz="2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7E279-402B-8801-A46F-B05AE04BBE2A}"/>
                  </a:ext>
                </a:extLst>
              </p:cNvPr>
              <p:cNvSpPr txBox="1"/>
              <p:nvPr/>
            </p:nvSpPr>
            <p:spPr>
              <a:xfrm>
                <a:off x="4823964" y="4327240"/>
                <a:ext cx="5776068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pl-P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𝑝𝑜𝑝𝑟𝑎𝑤𝑛𝑒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ó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𝑟𝑛𝑒𝑗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𝑔𝑟𝑢𝑝𝑖𝑒</m:t>
                          </m:r>
                        </m:num>
                        <m:den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𝑙𝑖𝑐𝑧𝑏𝑎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𝑜𝑑𝑝𝑜𝑤𝑖𝑒𝑑𝑧𝑖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𝑔𝑟𝑢𝑝𝑖𝑒</m:t>
                          </m:r>
                        </m:den>
                      </m:f>
                      <m:r>
                        <a:rPr lang="pl-P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l-P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𝑝𝑜𝑝𝑟𝑎𝑤𝑛𝑒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𝑑𝑜𝑙𝑛𝑒𝑗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𝑔𝑟𝑢𝑝𝑖𝑒</m:t>
                          </m:r>
                        </m:num>
                        <m:den>
                          <m:r>
                            <a:rPr lang="pl-PL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𝑙𝑖𝑐𝑧𝑏𝑎</m:t>
                          </m:r>
                          <m:r>
                            <a:rPr lang="pl-PL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𝑜𝑑𝑝𝑜𝑤𝑖𝑒𝑑𝑧𝑖</m:t>
                          </m:r>
                          <m:r>
                            <a:rPr lang="pl-PL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pl-PL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𝑔𝑟𝑢𝑝𝑖𝑒</m:t>
                          </m:r>
                        </m:den>
                      </m:f>
                    </m:oMath>
                  </m:oMathPara>
                </a14:m>
                <a:endParaRPr lang="pl-PL" sz="1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7E279-402B-8801-A46F-B05AE04B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964" y="4327240"/>
                <a:ext cx="5776068" cy="5119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6">
            <a:extLst>
              <a:ext uri="{FF2B5EF4-FFF2-40B4-BE49-F238E27FC236}">
                <a16:creationId xmlns:a16="http://schemas.microsoft.com/office/drawing/2014/main" id="{92AEA582-45CA-BE17-CFCD-481394F07D2E}"/>
              </a:ext>
            </a:extLst>
          </p:cNvPr>
          <p:cNvSpPr txBox="1"/>
          <p:nvPr/>
        </p:nvSpPr>
        <p:spPr>
          <a:xfrm>
            <a:off x="4764832" y="2515948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1.   Trudność pozycji (ang. </a:t>
            </a:r>
            <a:r>
              <a:rPr lang="pl-PL" b="1" spc="-10" err="1">
                <a:latin typeface="Calibri"/>
                <a:cs typeface="Calibri"/>
              </a:rPr>
              <a:t>item</a:t>
            </a:r>
            <a:r>
              <a:rPr lang="pl-PL" b="1" spc="-10">
                <a:latin typeface="Calibri"/>
                <a:cs typeface="Calibri"/>
              </a:rPr>
              <a:t> </a:t>
            </a:r>
            <a:r>
              <a:rPr lang="pl-PL" b="1" spc="-10" err="1">
                <a:latin typeface="Calibri"/>
                <a:cs typeface="Calibri"/>
              </a:rPr>
              <a:t>diffulty</a:t>
            </a:r>
            <a:r>
              <a:rPr lang="pl-PL" b="1" spc="-10">
                <a:latin typeface="Calibri"/>
                <a:cs typeface="Calibri"/>
              </a:rPr>
              <a:t>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2BB5A8-E0C7-4440-9E84-CB26AD80AC75}"/>
                  </a:ext>
                </a:extLst>
              </p:cNvPr>
              <p:cNvSpPr txBox="1"/>
              <p:nvPr/>
            </p:nvSpPr>
            <p:spPr>
              <a:xfrm>
                <a:off x="4848423" y="2997738"/>
                <a:ext cx="3279872" cy="508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pl-P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𝑙𝑖𝑐𝑧𝑏𝑎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𝑝𝑜𝑝𝑟𝑎𝑤𝑛𝑦𝑐h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𝑜𝑑𝑝𝑜𝑤𝑖𝑒𝑑𝑧𝑖</m:t>
                          </m:r>
                        </m:num>
                        <m:den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𝑙𝑖𝑐𝑧𝑏𝑎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𝑜𝑑𝑝𝑜𝑤𝑖𝑒𝑑𝑧𝑖</m:t>
                          </m:r>
                        </m:den>
                      </m:f>
                    </m:oMath>
                  </m:oMathPara>
                </a14:m>
                <a:endParaRPr lang="pl-PL" sz="1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2BB5A8-E0C7-4440-9E84-CB26AD80A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2997738"/>
                <a:ext cx="3279872" cy="5089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6">
            <a:extLst>
              <a:ext uri="{FF2B5EF4-FFF2-40B4-BE49-F238E27FC236}">
                <a16:creationId xmlns:a16="http://schemas.microsoft.com/office/drawing/2014/main" id="{7A6501F7-7BDC-B92C-E0BD-F378417D1A68}"/>
              </a:ext>
            </a:extLst>
          </p:cNvPr>
          <p:cNvSpPr txBox="1"/>
          <p:nvPr/>
        </p:nvSpPr>
        <p:spPr>
          <a:xfrm>
            <a:off x="4764831" y="3809409"/>
            <a:ext cx="514726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2.   Różnicowanie pozycji (ang. </a:t>
            </a:r>
            <a:r>
              <a:rPr lang="pl-PL" b="1" spc="-10">
                <a:latin typeface="Söhne"/>
                <a:cs typeface="Calibri"/>
              </a:rPr>
              <a:t>i</a:t>
            </a:r>
            <a:r>
              <a:rPr lang="en-CA" b="1" i="0" err="1">
                <a:effectLst/>
                <a:latin typeface="Söhne"/>
              </a:rPr>
              <a:t>tem</a:t>
            </a:r>
            <a:r>
              <a:rPr lang="en-CA" b="1" i="0">
                <a:effectLst/>
                <a:latin typeface="Söhne"/>
              </a:rPr>
              <a:t> </a:t>
            </a:r>
            <a:r>
              <a:rPr lang="pl-PL" b="1" i="0">
                <a:effectLst/>
                <a:latin typeface="Söhne"/>
              </a:rPr>
              <a:t>d</a:t>
            </a:r>
            <a:r>
              <a:rPr lang="en-CA" b="1" i="0" err="1">
                <a:effectLst/>
                <a:latin typeface="Söhne"/>
              </a:rPr>
              <a:t>iscrimination</a:t>
            </a:r>
            <a:r>
              <a:rPr lang="pl-PL" b="1" i="0">
                <a:effectLst/>
                <a:latin typeface="Söhne"/>
              </a:rPr>
              <a:t>):</a:t>
            </a:r>
            <a:endParaRPr lang="pl-PL" b="1" spc="-10">
              <a:latin typeface="Calibri"/>
              <a:cs typeface="Calibri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5867638A-3502-FC0C-8B65-7D7094C8CE44}"/>
              </a:ext>
            </a:extLst>
          </p:cNvPr>
          <p:cNvSpPr txBox="1"/>
          <p:nvPr/>
        </p:nvSpPr>
        <p:spPr>
          <a:xfrm>
            <a:off x="4764830" y="5067760"/>
            <a:ext cx="642742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1600" spc="-10">
                <a:latin typeface="Calibri"/>
                <a:cs typeface="Calibri"/>
              </a:rPr>
              <a:t>Współczynnik D przyjmuje wartości od -1 do 1, gdzie wyższe wartości pozytywne oznaczają lepsze różnicowanie.</a:t>
            </a: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27F8FA6A-453C-CEAB-93E2-8F0D634EA839}"/>
              </a:ext>
            </a:extLst>
          </p:cNvPr>
          <p:cNvSpPr txBox="1"/>
          <p:nvPr/>
        </p:nvSpPr>
        <p:spPr>
          <a:xfrm>
            <a:off x="4823964" y="5800970"/>
            <a:ext cx="629514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3.   Statystyki opisowe dla </a:t>
            </a:r>
            <a:r>
              <a:rPr lang="pl-PL" b="1" spc="-10" err="1">
                <a:latin typeface="Calibri"/>
                <a:cs typeface="Calibri"/>
              </a:rPr>
              <a:t>itemu</a:t>
            </a:r>
            <a:r>
              <a:rPr lang="pl-PL" b="1" spc="-10">
                <a:latin typeface="Calibri"/>
                <a:cs typeface="Calibri"/>
              </a:rPr>
              <a:t>: średnia, wariancja, moda itp.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0F4080-F171-9746-6D6E-36CF11E77045}"/>
              </a:ext>
            </a:extLst>
          </p:cNvPr>
          <p:cNvSpPr/>
          <p:nvPr/>
        </p:nvSpPr>
        <p:spPr>
          <a:xfrm rot="21139335">
            <a:off x="9970338" y="1269636"/>
            <a:ext cx="1990861" cy="1005493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Czy myślicie o jakiś progach dla których te wskaźniki byłyby istotne?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1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E9168558-3EC5-ECEB-DD34-C7E63CF00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79" r="10705"/>
          <a:stretch/>
        </p:blipFill>
        <p:spPr>
          <a:xfrm>
            <a:off x="6862240" y="2462110"/>
            <a:ext cx="4937759" cy="4257436"/>
          </a:xfrm>
          <a:prstGeom prst="rect">
            <a:avLst/>
          </a:prstGeom>
        </p:spPr>
      </p:pic>
      <p:sp>
        <p:nvSpPr>
          <p:cNvPr id="42" name="object 16">
            <a:extLst>
              <a:ext uri="{FF2B5EF4-FFF2-40B4-BE49-F238E27FC236}">
                <a16:creationId xmlns:a16="http://schemas.microsoft.com/office/drawing/2014/main" id="{EF42B3E9-ADAC-FDFD-6766-5280F42EB307}"/>
              </a:ext>
            </a:extLst>
          </p:cNvPr>
          <p:cNvSpPr txBox="1"/>
          <p:nvPr/>
        </p:nvSpPr>
        <p:spPr>
          <a:xfrm>
            <a:off x="6623532" y="1880743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Macierz korelacji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FC4445F1-AA83-6864-96B3-5BEFC2FA8535}"/>
              </a:ext>
            </a:extLst>
          </p:cNvPr>
          <p:cNvSpPr/>
          <p:nvPr/>
        </p:nvSpPr>
        <p:spPr>
          <a:xfrm>
            <a:off x="6600337" y="2706625"/>
            <a:ext cx="316764" cy="130759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53E35EF3-9AF0-212E-FA0D-E784CAC6093F}"/>
              </a:ext>
            </a:extLst>
          </p:cNvPr>
          <p:cNvSpPr/>
          <p:nvPr/>
        </p:nvSpPr>
        <p:spPr>
          <a:xfrm>
            <a:off x="6593648" y="4014217"/>
            <a:ext cx="316764" cy="130759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0886920D-5517-9B79-803F-1B41011B9246}"/>
              </a:ext>
            </a:extLst>
          </p:cNvPr>
          <p:cNvSpPr/>
          <p:nvPr/>
        </p:nvSpPr>
        <p:spPr>
          <a:xfrm>
            <a:off x="6600337" y="5321809"/>
            <a:ext cx="316764" cy="130759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bject 33">
            <a:extLst>
              <a:ext uri="{FF2B5EF4-FFF2-40B4-BE49-F238E27FC236}">
                <a16:creationId xmlns:a16="http://schemas.microsoft.com/office/drawing/2014/main" id="{69BCA55B-EC47-00E6-F78F-DACF1D06B016}"/>
              </a:ext>
            </a:extLst>
          </p:cNvPr>
          <p:cNvSpPr txBox="1"/>
          <p:nvPr/>
        </p:nvSpPr>
        <p:spPr>
          <a:xfrm>
            <a:off x="5329761" y="3206389"/>
            <a:ext cx="136229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z="1600" spc="-30">
                <a:latin typeface="Calibri"/>
                <a:cs typeface="Calibri"/>
              </a:rPr>
              <a:t>Machiawelizm </a:t>
            </a:r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7C0969EA-B5F2-A15C-C81F-B7DBD0CB451E}"/>
              </a:ext>
            </a:extLst>
          </p:cNvPr>
          <p:cNvSpPr txBox="1"/>
          <p:nvPr/>
        </p:nvSpPr>
        <p:spPr>
          <a:xfrm>
            <a:off x="5752997" y="4500632"/>
            <a:ext cx="136229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z="1600" spc="-30">
                <a:latin typeface="Calibri"/>
                <a:cs typeface="Calibri"/>
              </a:rPr>
              <a:t>Narcyzm </a:t>
            </a: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53C68DA7-6103-8DE3-4DAE-DDB7CB2C7D8A}"/>
              </a:ext>
            </a:extLst>
          </p:cNvPr>
          <p:cNvSpPr txBox="1"/>
          <p:nvPr/>
        </p:nvSpPr>
        <p:spPr>
          <a:xfrm>
            <a:off x="5532795" y="5802891"/>
            <a:ext cx="136229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z="1600" spc="-30">
                <a:latin typeface="Calibri"/>
                <a:cs typeface="Calibri"/>
              </a:rPr>
              <a:t>Psychopatia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14BD0E-CE4E-623B-8C15-D32A1F41F39D}"/>
              </a:ext>
            </a:extLst>
          </p:cNvPr>
          <p:cNvSpPr/>
          <p:nvPr/>
        </p:nvSpPr>
        <p:spPr>
          <a:xfrm>
            <a:off x="7196328" y="2706625"/>
            <a:ext cx="1371600" cy="13075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55DB40-6208-3743-9510-8DF991051880}"/>
              </a:ext>
            </a:extLst>
          </p:cNvPr>
          <p:cNvSpPr/>
          <p:nvPr/>
        </p:nvSpPr>
        <p:spPr>
          <a:xfrm>
            <a:off x="9994392" y="2706625"/>
            <a:ext cx="137160" cy="39227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7EBBDA-2B2E-4187-582A-D89EC6C6034B}"/>
              </a:ext>
            </a:extLst>
          </p:cNvPr>
          <p:cNvSpPr/>
          <p:nvPr/>
        </p:nvSpPr>
        <p:spPr>
          <a:xfrm>
            <a:off x="9551294" y="2706625"/>
            <a:ext cx="137160" cy="39227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1F5E83-8510-79A7-5746-A09EFC3D28DB}"/>
              </a:ext>
            </a:extLst>
          </p:cNvPr>
          <p:cNvSpPr/>
          <p:nvPr/>
        </p:nvSpPr>
        <p:spPr>
          <a:xfrm>
            <a:off x="9262512" y="2706625"/>
            <a:ext cx="137160" cy="39227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E83DA18-AC42-8576-77AB-6F044C7477B9}"/>
              </a:ext>
            </a:extLst>
          </p:cNvPr>
          <p:cNvSpPr/>
          <p:nvPr/>
        </p:nvSpPr>
        <p:spPr>
          <a:xfrm>
            <a:off x="10715147" y="2706625"/>
            <a:ext cx="137160" cy="39227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7D69AC-4CB1-9578-8F59-C53817081CB7}"/>
              </a:ext>
            </a:extLst>
          </p:cNvPr>
          <p:cNvSpPr/>
          <p:nvPr/>
        </p:nvSpPr>
        <p:spPr>
          <a:xfrm>
            <a:off x="8674447" y="2706625"/>
            <a:ext cx="137160" cy="39227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9B05AE-FA9E-E329-198D-3D8F87EA6928}"/>
              </a:ext>
            </a:extLst>
          </p:cNvPr>
          <p:cNvSpPr/>
          <p:nvPr/>
        </p:nvSpPr>
        <p:spPr>
          <a:xfrm rot="863038">
            <a:off x="9484312" y="469681"/>
            <a:ext cx="2568110" cy="1005493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Macierz korelacji to trudna ale ważna rzecz. Omówimy ją lepiej na następnych zajęciach na przykładach.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15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bject 16">
            <a:extLst>
              <a:ext uri="{FF2B5EF4-FFF2-40B4-BE49-F238E27FC236}">
                <a16:creationId xmlns:a16="http://schemas.microsoft.com/office/drawing/2014/main" id="{EF42B3E9-ADAC-FDFD-6766-5280F42EB307}"/>
              </a:ext>
            </a:extLst>
          </p:cNvPr>
          <p:cNvSpPr txBox="1"/>
          <p:nvPr/>
        </p:nvSpPr>
        <p:spPr>
          <a:xfrm>
            <a:off x="5716815" y="1846017"/>
            <a:ext cx="530567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Przykład macierzy korelacji </a:t>
            </a:r>
            <a:br>
              <a:rPr lang="pl-PL" sz="2800" b="1" spc="-10">
                <a:latin typeface="Calibri"/>
                <a:cs typeface="Calibri"/>
              </a:rPr>
            </a:br>
            <a:r>
              <a:rPr lang="pl-PL" sz="2800" b="1" spc="-10">
                <a:latin typeface="Calibri"/>
                <a:cs typeface="Calibri"/>
              </a:rPr>
              <a:t>z artykułu naukowego: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26" name="Picture 2" descr="apaTables • apaTables">
            <a:extLst>
              <a:ext uri="{FF2B5EF4-FFF2-40B4-BE49-F238E27FC236}">
                <a16:creationId xmlns:a16="http://schemas.microsoft.com/office/drawing/2014/main" id="{A961FA51-72A5-A016-886B-DB705123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85" y="2823545"/>
            <a:ext cx="6029921" cy="397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164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6623532" y="1880743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Analiza czynnikowa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92C937-2ADA-7971-45D4-DF73FD1E1FB3}"/>
              </a:ext>
            </a:extLst>
          </p:cNvPr>
          <p:cNvSpPr/>
          <p:nvPr/>
        </p:nvSpPr>
        <p:spPr>
          <a:xfrm>
            <a:off x="6856446" y="2691410"/>
            <a:ext cx="1073015" cy="1073015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b="1">
                <a:solidFill>
                  <a:schemeClr val="tx1"/>
                </a:solidFill>
              </a:rPr>
              <a:t>DT</a:t>
            </a:r>
            <a:endParaRPr lang="en-US" sz="3600" b="1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23941D-72EE-3E2F-5462-3EE682C6ABD5}"/>
              </a:ext>
            </a:extLst>
          </p:cNvPr>
          <p:cNvSpPr/>
          <p:nvPr/>
        </p:nvSpPr>
        <p:spPr>
          <a:xfrm>
            <a:off x="4549445" y="4205305"/>
            <a:ext cx="1588931" cy="968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>
                <a:solidFill>
                  <a:schemeClr val="tx1"/>
                </a:solidFill>
              </a:rPr>
              <a:t>Machiawelizm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2004A1-2EC0-74C6-5B5D-6378CDB93376}"/>
              </a:ext>
            </a:extLst>
          </p:cNvPr>
          <p:cNvSpPr/>
          <p:nvPr/>
        </p:nvSpPr>
        <p:spPr>
          <a:xfrm>
            <a:off x="6674885" y="4210841"/>
            <a:ext cx="1436138" cy="9689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b="1">
                <a:solidFill>
                  <a:schemeClr val="tx1"/>
                </a:solidFill>
              </a:rPr>
              <a:t>Narcyzm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30228-8D61-7651-BC62-513EA9FC8EF3}"/>
              </a:ext>
            </a:extLst>
          </p:cNvPr>
          <p:cNvSpPr/>
          <p:nvPr/>
        </p:nvSpPr>
        <p:spPr>
          <a:xfrm>
            <a:off x="8647531" y="4205305"/>
            <a:ext cx="1588931" cy="9689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b="1">
                <a:solidFill>
                  <a:schemeClr val="tx1"/>
                </a:solidFill>
              </a:rPr>
              <a:t>Psychopatia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A4F57B-8DB8-1A4C-9DC9-4DC5C5D244BF}"/>
              </a:ext>
            </a:extLst>
          </p:cNvPr>
          <p:cNvSpPr/>
          <p:nvPr/>
        </p:nvSpPr>
        <p:spPr>
          <a:xfrm>
            <a:off x="4606209" y="5703178"/>
            <a:ext cx="466531" cy="4665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687DC9-E1D8-6B35-6A07-2650F07EC61A}"/>
              </a:ext>
            </a:extLst>
          </p:cNvPr>
          <p:cNvSpPr/>
          <p:nvPr/>
        </p:nvSpPr>
        <p:spPr>
          <a:xfrm>
            <a:off x="5519053" y="5703178"/>
            <a:ext cx="466531" cy="4665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2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0A00E0-2AF0-E9AB-3917-B6168E814350}"/>
              </a:ext>
            </a:extLst>
          </p:cNvPr>
          <p:cNvCxnSpPr>
            <a:cxnSpLocks/>
            <a:stCxn id="10" idx="0"/>
            <a:endCxn id="4" idx="4"/>
          </p:cNvCxnSpPr>
          <p:nvPr/>
        </p:nvCxnSpPr>
        <p:spPr>
          <a:xfrm flipV="1">
            <a:off x="4839475" y="5174213"/>
            <a:ext cx="504436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5DEA7A-7CF9-4C09-99F2-B006F0C72885}"/>
              </a:ext>
            </a:extLst>
          </p:cNvPr>
          <p:cNvCxnSpPr>
            <a:cxnSpLocks/>
            <a:stCxn id="11" idx="0"/>
            <a:endCxn id="4" idx="4"/>
          </p:cNvCxnSpPr>
          <p:nvPr/>
        </p:nvCxnSpPr>
        <p:spPr>
          <a:xfrm flipH="1" flipV="1">
            <a:off x="5343911" y="5174213"/>
            <a:ext cx="408408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442CEC-BB9E-A2E5-7E10-732FDEB2052A}"/>
              </a:ext>
            </a:extLst>
          </p:cNvPr>
          <p:cNvSpPr/>
          <p:nvPr/>
        </p:nvSpPr>
        <p:spPr>
          <a:xfrm>
            <a:off x="6740189" y="5717526"/>
            <a:ext cx="466531" cy="4665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3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7A60F-8383-693F-9D6D-0CC1400260EE}"/>
              </a:ext>
            </a:extLst>
          </p:cNvPr>
          <p:cNvSpPr/>
          <p:nvPr/>
        </p:nvSpPr>
        <p:spPr>
          <a:xfrm>
            <a:off x="7653033" y="5717526"/>
            <a:ext cx="466531" cy="4665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4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393AB7-3E50-FBC9-91F2-7865D9D4DF58}"/>
              </a:ext>
            </a:extLst>
          </p:cNvPr>
          <p:cNvCxnSpPr>
            <a:cxnSpLocks/>
            <a:stCxn id="15" idx="0"/>
            <a:endCxn id="7" idx="4"/>
          </p:cNvCxnSpPr>
          <p:nvPr/>
        </p:nvCxnSpPr>
        <p:spPr>
          <a:xfrm flipV="1">
            <a:off x="6973455" y="5179749"/>
            <a:ext cx="419499" cy="53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253E2F-56FD-165D-214D-D57FCA7808C4}"/>
              </a:ext>
            </a:extLst>
          </p:cNvPr>
          <p:cNvCxnSpPr>
            <a:cxnSpLocks/>
            <a:stCxn id="20" idx="0"/>
            <a:endCxn id="7" idx="4"/>
          </p:cNvCxnSpPr>
          <p:nvPr/>
        </p:nvCxnSpPr>
        <p:spPr>
          <a:xfrm flipH="1" flipV="1">
            <a:off x="7392954" y="5179749"/>
            <a:ext cx="493345" cy="53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0EB960C-F15F-A286-7222-F727C7CD8048}"/>
              </a:ext>
            </a:extLst>
          </p:cNvPr>
          <p:cNvSpPr/>
          <p:nvPr/>
        </p:nvSpPr>
        <p:spPr>
          <a:xfrm>
            <a:off x="8835703" y="5703178"/>
            <a:ext cx="466531" cy="4665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5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9748C0-23B8-97EC-0167-EF7A40CA0E76}"/>
              </a:ext>
            </a:extLst>
          </p:cNvPr>
          <p:cNvSpPr/>
          <p:nvPr/>
        </p:nvSpPr>
        <p:spPr>
          <a:xfrm>
            <a:off x="9748547" y="5703178"/>
            <a:ext cx="466531" cy="4665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6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1DA147-4988-6F05-79EA-A2B19DAE3A3D}"/>
              </a:ext>
            </a:extLst>
          </p:cNvPr>
          <p:cNvCxnSpPr>
            <a:cxnSpLocks/>
            <a:stCxn id="26" idx="0"/>
            <a:endCxn id="9" idx="4"/>
          </p:cNvCxnSpPr>
          <p:nvPr/>
        </p:nvCxnSpPr>
        <p:spPr>
          <a:xfrm flipV="1">
            <a:off x="9068969" y="5174213"/>
            <a:ext cx="373028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454391-3E45-728D-6983-4B50DD2EFA0C}"/>
              </a:ext>
            </a:extLst>
          </p:cNvPr>
          <p:cNvCxnSpPr>
            <a:cxnSpLocks/>
            <a:stCxn id="29" idx="0"/>
            <a:endCxn id="9" idx="4"/>
          </p:cNvCxnSpPr>
          <p:nvPr/>
        </p:nvCxnSpPr>
        <p:spPr>
          <a:xfrm flipH="1" flipV="1">
            <a:off x="9441997" y="5174213"/>
            <a:ext cx="539816" cy="528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C115D1-C810-AF4A-F29A-0A3A3C7ED1BF}"/>
              </a:ext>
            </a:extLst>
          </p:cNvPr>
          <p:cNvCxnSpPr>
            <a:cxnSpLocks/>
            <a:stCxn id="4" idx="0"/>
            <a:endCxn id="3" idx="4"/>
          </p:cNvCxnSpPr>
          <p:nvPr/>
        </p:nvCxnSpPr>
        <p:spPr>
          <a:xfrm flipV="1">
            <a:off x="5343911" y="3764425"/>
            <a:ext cx="2049043" cy="440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010DB1-B528-99C5-7A72-30AFEEA82929}"/>
              </a:ext>
            </a:extLst>
          </p:cNvPr>
          <p:cNvCxnSpPr>
            <a:cxnSpLocks/>
            <a:stCxn id="9" idx="0"/>
            <a:endCxn id="3" idx="4"/>
          </p:cNvCxnSpPr>
          <p:nvPr/>
        </p:nvCxnSpPr>
        <p:spPr>
          <a:xfrm flipH="1" flipV="1">
            <a:off x="7392954" y="3764425"/>
            <a:ext cx="2049043" cy="440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24DBE6-E6E9-5A07-F3E8-645BBB449187}"/>
              </a:ext>
            </a:extLst>
          </p:cNvPr>
          <p:cNvCxnSpPr>
            <a:cxnSpLocks/>
            <a:stCxn id="7" idx="0"/>
            <a:endCxn id="3" idx="4"/>
          </p:cNvCxnSpPr>
          <p:nvPr/>
        </p:nvCxnSpPr>
        <p:spPr>
          <a:xfrm flipV="1">
            <a:off x="7392954" y="3764425"/>
            <a:ext cx="0" cy="446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33">
            <a:extLst>
              <a:ext uri="{FF2B5EF4-FFF2-40B4-BE49-F238E27FC236}">
                <a16:creationId xmlns:a16="http://schemas.microsoft.com/office/drawing/2014/main" id="{D46BC787-17C0-40A2-A9D3-6A5692097525}"/>
              </a:ext>
            </a:extLst>
          </p:cNvPr>
          <p:cNvSpPr txBox="1"/>
          <p:nvPr/>
        </p:nvSpPr>
        <p:spPr>
          <a:xfrm>
            <a:off x="10469734" y="2974711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Czynnik główny</a:t>
            </a: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A0B63DC4-58E5-A814-49F4-92C8D0504EEC}"/>
              </a:ext>
            </a:extLst>
          </p:cNvPr>
          <p:cNvSpPr txBox="1"/>
          <p:nvPr/>
        </p:nvSpPr>
        <p:spPr>
          <a:xfrm>
            <a:off x="10469734" y="4363536"/>
            <a:ext cx="166127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Czynniki specyficzne</a:t>
            </a:r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43776AE5-DE6E-4833-4877-6B50C7CFBEEC}"/>
              </a:ext>
            </a:extLst>
          </p:cNvPr>
          <p:cNvSpPr txBox="1"/>
          <p:nvPr/>
        </p:nvSpPr>
        <p:spPr>
          <a:xfrm>
            <a:off x="10469734" y="5784087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Pozycje testowe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99D1D-1A01-0070-452F-2C2FADA501CA}"/>
                  </a:ext>
                </a:extLst>
              </p:cNvPr>
              <p:cNvSpPr txBox="1"/>
              <p:nvPr/>
            </p:nvSpPr>
            <p:spPr>
              <a:xfrm>
                <a:off x="4760535" y="5278082"/>
                <a:ext cx="2601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l-PL" sz="16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E99D1D-1A01-0070-452F-2C2FADA5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35" y="5278082"/>
                <a:ext cx="260199" cy="246221"/>
              </a:xfrm>
              <a:prstGeom prst="rect">
                <a:avLst/>
              </a:prstGeom>
              <a:blipFill>
                <a:blip r:embed="rId2"/>
                <a:stretch>
                  <a:fillRect l="-18605" r="-465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0C05A9-F255-EC85-78C5-3208142CB253}"/>
                  </a:ext>
                </a:extLst>
              </p:cNvPr>
              <p:cNvSpPr txBox="1"/>
              <p:nvPr/>
            </p:nvSpPr>
            <p:spPr>
              <a:xfrm>
                <a:off x="5678354" y="5278082"/>
                <a:ext cx="2601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l-PL" sz="16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0C05A9-F255-EC85-78C5-3208142CB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354" y="5278082"/>
                <a:ext cx="260199" cy="246221"/>
              </a:xfrm>
              <a:prstGeom prst="rect">
                <a:avLst/>
              </a:prstGeom>
              <a:blipFill>
                <a:blip r:embed="rId3"/>
                <a:stretch>
                  <a:fillRect l="-18605" r="-69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818684-E604-668A-886E-243BEBEF9CB5}"/>
                  </a:ext>
                </a:extLst>
              </p:cNvPr>
              <p:cNvSpPr txBox="1"/>
              <p:nvPr/>
            </p:nvSpPr>
            <p:spPr>
              <a:xfrm>
                <a:off x="6804889" y="5278081"/>
                <a:ext cx="2601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pl-PL" sz="16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818684-E604-668A-886E-243BEBEF9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89" y="5278081"/>
                <a:ext cx="260199" cy="246221"/>
              </a:xfrm>
              <a:prstGeom prst="rect">
                <a:avLst/>
              </a:prstGeom>
              <a:blipFill>
                <a:blip r:embed="rId4"/>
                <a:stretch>
                  <a:fillRect l="-18605" r="-69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EDB04C-D9C4-4744-6FCA-3CAC83B1C54F}"/>
                  </a:ext>
                </a:extLst>
              </p:cNvPr>
              <p:cNvSpPr txBox="1"/>
              <p:nvPr/>
            </p:nvSpPr>
            <p:spPr>
              <a:xfrm>
                <a:off x="7807948" y="5276646"/>
                <a:ext cx="2601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pl-PL" sz="16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EDB04C-D9C4-4744-6FCA-3CAC83B1C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948" y="5276646"/>
                <a:ext cx="260199" cy="246221"/>
              </a:xfrm>
              <a:prstGeom prst="rect">
                <a:avLst/>
              </a:prstGeom>
              <a:blipFill>
                <a:blip r:embed="rId5"/>
                <a:stretch>
                  <a:fillRect l="-18605" r="-465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CA12BC1-4A54-A402-6A54-74FC4779F4CE}"/>
                  </a:ext>
                </a:extLst>
              </p:cNvPr>
              <p:cNvSpPr txBox="1"/>
              <p:nvPr/>
            </p:nvSpPr>
            <p:spPr>
              <a:xfrm>
                <a:off x="8878882" y="5291404"/>
                <a:ext cx="2601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pl-PL" sz="16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CA12BC1-4A54-A402-6A54-74FC4779F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882" y="5291404"/>
                <a:ext cx="260199" cy="246221"/>
              </a:xfrm>
              <a:prstGeom prst="rect">
                <a:avLst/>
              </a:prstGeom>
              <a:blipFill>
                <a:blip r:embed="rId6"/>
                <a:stretch>
                  <a:fillRect l="-19048" r="-9524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950E70-2370-2D87-226A-161D8128F33F}"/>
                  </a:ext>
                </a:extLst>
              </p:cNvPr>
              <p:cNvSpPr txBox="1"/>
              <p:nvPr/>
            </p:nvSpPr>
            <p:spPr>
              <a:xfrm>
                <a:off x="9905724" y="5291404"/>
                <a:ext cx="2601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pl-PL" sz="16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950E70-2370-2D87-226A-161D8128F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724" y="5291404"/>
                <a:ext cx="260199" cy="246221"/>
              </a:xfrm>
              <a:prstGeom prst="rect">
                <a:avLst/>
              </a:prstGeom>
              <a:blipFill>
                <a:blip r:embed="rId7"/>
                <a:stretch>
                  <a:fillRect l="-18605" r="-4651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0BBD4F-4229-4207-C534-33788FA704D6}"/>
                  </a:ext>
                </a:extLst>
              </p:cNvPr>
              <p:cNvSpPr txBox="1"/>
              <p:nvPr/>
            </p:nvSpPr>
            <p:spPr>
              <a:xfrm>
                <a:off x="5978134" y="3666035"/>
                <a:ext cx="3082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pl-PL" sz="16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0BBD4F-4229-4207-C534-33788FA70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134" y="3666035"/>
                <a:ext cx="308290" cy="246221"/>
              </a:xfrm>
              <a:prstGeom prst="rect">
                <a:avLst/>
              </a:prstGeom>
              <a:blipFill>
                <a:blip r:embed="rId8"/>
                <a:stretch>
                  <a:fillRect l="-16000" r="-6000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D072BD-9A9A-3932-6562-50FCD9BC4C97}"/>
                  </a:ext>
                </a:extLst>
              </p:cNvPr>
              <p:cNvSpPr txBox="1"/>
              <p:nvPr/>
            </p:nvSpPr>
            <p:spPr>
              <a:xfrm>
                <a:off x="8748782" y="3694601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pl-PL" sz="16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D072BD-9A9A-3932-6562-50FCD9BC4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782" y="3694601"/>
                <a:ext cx="273023" cy="246221"/>
              </a:xfrm>
              <a:prstGeom prst="rect">
                <a:avLst/>
              </a:prstGeom>
              <a:blipFill>
                <a:blip r:embed="rId9"/>
                <a:stretch>
                  <a:fillRect l="-17778" r="-6667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6EA76C-A6B1-130A-DE35-0D894143CB67}"/>
                  </a:ext>
                </a:extLst>
              </p:cNvPr>
              <p:cNvSpPr txBox="1"/>
              <p:nvPr/>
            </p:nvSpPr>
            <p:spPr>
              <a:xfrm>
                <a:off x="7076620" y="3884838"/>
                <a:ext cx="2842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pl-PL" sz="16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6EA76C-A6B1-130A-DE35-0D894143C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20" y="3884838"/>
                <a:ext cx="284244" cy="246221"/>
              </a:xfrm>
              <a:prstGeom prst="rect">
                <a:avLst/>
              </a:prstGeom>
              <a:blipFill>
                <a:blip r:embed="rId10"/>
                <a:stretch>
                  <a:fillRect l="-17391" r="-652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1A3DC62-2547-C43F-4279-8D8102B95498}"/>
              </a:ext>
            </a:extLst>
          </p:cNvPr>
          <p:cNvCxnSpPr>
            <a:cxnSpLocks/>
            <a:stCxn id="52" idx="2"/>
            <a:endCxn id="48" idx="0"/>
          </p:cNvCxnSpPr>
          <p:nvPr/>
        </p:nvCxnSpPr>
        <p:spPr>
          <a:xfrm>
            <a:off x="5694371" y="3504916"/>
            <a:ext cx="437908" cy="161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bject 33">
            <a:extLst>
              <a:ext uri="{FF2B5EF4-FFF2-40B4-BE49-F238E27FC236}">
                <a16:creationId xmlns:a16="http://schemas.microsoft.com/office/drawing/2014/main" id="{891D1450-8F2F-A2F0-FC62-4C5C5B2659E4}"/>
              </a:ext>
            </a:extLst>
          </p:cNvPr>
          <p:cNvSpPr txBox="1"/>
          <p:nvPr/>
        </p:nvSpPr>
        <p:spPr>
          <a:xfrm>
            <a:off x="4532296" y="2938094"/>
            <a:ext cx="232414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Standaryzowane ładunki czynnikowe</a:t>
            </a:r>
          </a:p>
        </p:txBody>
      </p:sp>
    </p:spTree>
    <p:extLst>
      <p:ext uri="{BB962C8B-B14F-4D97-AF65-F5344CB8AC3E}">
        <p14:creationId xmlns:p14="http://schemas.microsoft.com/office/powerpoint/2010/main" val="3697081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bject 16">
            <a:extLst>
              <a:ext uri="{FF2B5EF4-FFF2-40B4-BE49-F238E27FC236}">
                <a16:creationId xmlns:a16="http://schemas.microsoft.com/office/drawing/2014/main" id="{EF42B3E9-ADAC-FDFD-6766-5280F42EB307}"/>
              </a:ext>
            </a:extLst>
          </p:cNvPr>
          <p:cNvSpPr txBox="1"/>
          <p:nvPr/>
        </p:nvSpPr>
        <p:spPr>
          <a:xfrm>
            <a:off x="5716815" y="1846017"/>
            <a:ext cx="530567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Przykład analizy czynnikowej </a:t>
            </a:r>
            <a:br>
              <a:rPr lang="pl-PL" sz="2800" b="1" spc="-10">
                <a:latin typeface="Calibri"/>
                <a:cs typeface="Calibri"/>
              </a:rPr>
            </a:br>
            <a:r>
              <a:rPr lang="pl-PL" sz="2800" b="1" spc="-10">
                <a:latin typeface="Calibri"/>
                <a:cs typeface="Calibri"/>
              </a:rPr>
              <a:t>z artykułu naukowego: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78E79-60C1-2F48-66AD-F39B7CF0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180" y="2912678"/>
            <a:ext cx="5562943" cy="352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7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4582-0D0E-17C4-2927-A3529AF2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Zaliczenie</a:t>
            </a:r>
            <a:endParaRPr lang="en-CA">
              <a:solidFill>
                <a:schemeClr val="accent2"/>
              </a:solidFill>
            </a:endParaRPr>
          </a:p>
        </p:txBody>
      </p:sp>
      <p:pic>
        <p:nvPicPr>
          <p:cNvPr id="7" name="Content Placeholder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A54D3230-0B58-538A-2CCD-3C3A2950F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8163035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5985584" y="1880743"/>
            <a:ext cx="43157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Magia analizy czynnikowej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EEA7C5F-6A62-973B-5DB4-F7AFE42EC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1" r="12312"/>
          <a:stretch/>
        </p:blipFill>
        <p:spPr>
          <a:xfrm>
            <a:off x="9720077" y="2462110"/>
            <a:ext cx="2212841" cy="4195949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" name="object 16">
            <a:extLst>
              <a:ext uri="{FF2B5EF4-FFF2-40B4-BE49-F238E27FC236}">
                <a16:creationId xmlns:a16="http://schemas.microsoft.com/office/drawing/2014/main" id="{C0E11FF7-4703-D0F0-98C6-D3235EF407A4}"/>
              </a:ext>
            </a:extLst>
          </p:cNvPr>
          <p:cNvSpPr txBox="1"/>
          <p:nvPr/>
        </p:nvSpPr>
        <p:spPr>
          <a:xfrm>
            <a:off x="4799338" y="2549418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Równanie analizy czynnikowej: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C883FD2-8493-00B3-B189-13FBB5645878}"/>
                  </a:ext>
                </a:extLst>
              </p:cNvPr>
              <p:cNvSpPr txBox="1"/>
              <p:nvPr/>
            </p:nvSpPr>
            <p:spPr>
              <a:xfrm>
                <a:off x="4882929" y="3031208"/>
                <a:ext cx="12808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C883FD2-8493-00B3-B189-13FBB5645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29" y="3031208"/>
                <a:ext cx="1280800" cy="307777"/>
              </a:xfrm>
              <a:prstGeom prst="rect">
                <a:avLst/>
              </a:prstGeom>
              <a:blipFill>
                <a:blip r:embed="rId3"/>
                <a:stretch>
                  <a:fillRect l="-2381" r="-285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035AEC-D764-D63E-B771-4E7F0F15636C}"/>
                  </a:ext>
                </a:extLst>
              </p:cNvPr>
              <p:cNvSpPr txBox="1"/>
              <p:nvPr/>
            </p:nvSpPr>
            <p:spPr>
              <a:xfrm>
                <a:off x="4764832" y="3560016"/>
                <a:ext cx="25506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wektor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odpowiedzi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itemy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035AEC-D764-D63E-B771-4E7F0F15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560016"/>
                <a:ext cx="2550635" cy="215444"/>
              </a:xfrm>
              <a:prstGeom prst="rect">
                <a:avLst/>
              </a:prstGeom>
              <a:blipFill>
                <a:blip r:embed="rId4"/>
                <a:stretch>
                  <a:fillRect l="-718" r="-191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CF3C55-9180-D12B-FA41-11A942F99FD7}"/>
                  </a:ext>
                </a:extLst>
              </p:cNvPr>
              <p:cNvSpPr txBox="1"/>
              <p:nvPr/>
            </p:nvSpPr>
            <p:spPr>
              <a:xfrm>
                <a:off x="4764832" y="3947681"/>
                <a:ext cx="29331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macierz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adunk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czynnikowych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CF3C55-9180-D12B-FA41-11A942F99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947681"/>
                <a:ext cx="2933111" cy="215444"/>
              </a:xfrm>
              <a:prstGeom prst="rect">
                <a:avLst/>
              </a:prstGeom>
              <a:blipFill>
                <a:blip r:embed="rId5"/>
                <a:stretch>
                  <a:fillRect l="-832" r="-145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AED0827-2A1A-D0BE-0C05-982BBC161581}"/>
                  </a:ext>
                </a:extLst>
              </p:cNvPr>
              <p:cNvSpPr txBox="1"/>
              <p:nvPr/>
            </p:nvSpPr>
            <p:spPr>
              <a:xfrm>
                <a:off x="4764831" y="4330776"/>
                <a:ext cx="176933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wektor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czynnik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AED0827-2A1A-D0BE-0C05-982BBC161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1" y="4330776"/>
                <a:ext cx="1769331" cy="215444"/>
              </a:xfrm>
              <a:prstGeom prst="rect">
                <a:avLst/>
              </a:prstGeom>
              <a:blipFill>
                <a:blip r:embed="rId6"/>
                <a:stretch>
                  <a:fillRect l="-3103" r="-27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43FB44-24F2-9225-10FE-B95F51833D0E}"/>
                  </a:ext>
                </a:extLst>
              </p:cNvPr>
              <p:cNvSpPr txBox="1"/>
              <p:nvPr/>
            </p:nvSpPr>
            <p:spPr>
              <a:xfrm>
                <a:off x="7170090" y="4330776"/>
                <a:ext cx="13798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wketor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łę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du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43FB44-24F2-9225-10FE-B95F51833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090" y="4330776"/>
                <a:ext cx="1379801" cy="215444"/>
              </a:xfrm>
              <a:prstGeom prst="rect">
                <a:avLst/>
              </a:prstGeom>
              <a:blipFill>
                <a:blip r:embed="rId7"/>
                <a:stretch>
                  <a:fillRect l="-1322" r="-3524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bject 16">
            <a:extLst>
              <a:ext uri="{FF2B5EF4-FFF2-40B4-BE49-F238E27FC236}">
                <a16:creationId xmlns:a16="http://schemas.microsoft.com/office/drawing/2014/main" id="{BD6E5805-D4EC-E026-A606-6522FF631910}"/>
              </a:ext>
            </a:extLst>
          </p:cNvPr>
          <p:cNvSpPr txBox="1"/>
          <p:nvPr/>
        </p:nvSpPr>
        <p:spPr>
          <a:xfrm>
            <a:off x="4781723" y="4714115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Równanie regresji liniowej: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70D3015-8298-9996-C9D5-9565047F8566}"/>
                  </a:ext>
                </a:extLst>
              </p:cNvPr>
              <p:cNvSpPr txBox="1"/>
              <p:nvPr/>
            </p:nvSpPr>
            <p:spPr>
              <a:xfrm>
                <a:off x="4865314" y="5195905"/>
                <a:ext cx="130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70D3015-8298-9996-C9D5-9565047F8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314" y="5195905"/>
                <a:ext cx="1304844" cy="307777"/>
              </a:xfrm>
              <a:prstGeom prst="rect">
                <a:avLst/>
              </a:prstGeom>
              <a:blipFill>
                <a:blip r:embed="rId8"/>
                <a:stretch>
                  <a:fillRect l="-4206" r="-28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DD5ACB-CB8C-6618-008E-75D20E5FA250}"/>
                  </a:ext>
                </a:extLst>
              </p:cNvPr>
              <p:cNvSpPr txBox="1"/>
              <p:nvPr/>
            </p:nvSpPr>
            <p:spPr>
              <a:xfrm>
                <a:off x="4747217" y="5724713"/>
                <a:ext cx="16779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zmienna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zale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na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DD5ACB-CB8C-6618-008E-75D20E5FA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217" y="5724713"/>
                <a:ext cx="1677959" cy="215444"/>
              </a:xfrm>
              <a:prstGeom prst="rect">
                <a:avLst/>
              </a:prstGeom>
              <a:blipFill>
                <a:blip r:embed="rId9"/>
                <a:stretch>
                  <a:fillRect l="-1091" r="-364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F7B5-94BE-5F2F-1ABA-083A41BD2A76}"/>
                  </a:ext>
                </a:extLst>
              </p:cNvPr>
              <p:cNvSpPr txBox="1"/>
              <p:nvPr/>
            </p:nvSpPr>
            <p:spPr>
              <a:xfrm>
                <a:off x="4747217" y="6112378"/>
                <a:ext cx="29892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macierz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wsp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czynnik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regresji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F7B5-94BE-5F2F-1ABA-083A41BD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217" y="6112378"/>
                <a:ext cx="2989215" cy="215444"/>
              </a:xfrm>
              <a:prstGeom prst="rect">
                <a:avLst/>
              </a:prstGeom>
              <a:blipFill>
                <a:blip r:embed="rId10"/>
                <a:stretch>
                  <a:fillRect l="-1020" r="-61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F84A02-2D05-C13B-087B-BB0B30AEDAFC}"/>
                  </a:ext>
                </a:extLst>
              </p:cNvPr>
              <p:cNvSpPr txBox="1"/>
              <p:nvPr/>
            </p:nvSpPr>
            <p:spPr>
              <a:xfrm>
                <a:off x="4747216" y="6484701"/>
                <a:ext cx="18126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zmiena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niezale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na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F84A02-2D05-C13B-087B-BB0B30AED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216" y="6484701"/>
                <a:ext cx="1812612" cy="215444"/>
              </a:xfrm>
              <a:prstGeom prst="rect">
                <a:avLst/>
              </a:prstGeom>
              <a:blipFill>
                <a:blip r:embed="rId11"/>
                <a:stretch>
                  <a:fillRect r="-33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26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5985584" y="1880743"/>
            <a:ext cx="43157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Magia analizy czynnikowej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EEA7C5F-6A62-973B-5DB4-F7AFE42EC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1" r="12312"/>
          <a:stretch/>
        </p:blipFill>
        <p:spPr>
          <a:xfrm>
            <a:off x="9720077" y="2462110"/>
            <a:ext cx="2212841" cy="4195949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" name="object 16">
            <a:extLst>
              <a:ext uri="{FF2B5EF4-FFF2-40B4-BE49-F238E27FC236}">
                <a16:creationId xmlns:a16="http://schemas.microsoft.com/office/drawing/2014/main" id="{C0E11FF7-4703-D0F0-98C6-D3235EF407A4}"/>
              </a:ext>
            </a:extLst>
          </p:cNvPr>
          <p:cNvSpPr txBox="1"/>
          <p:nvPr/>
        </p:nvSpPr>
        <p:spPr>
          <a:xfrm>
            <a:off x="4799338" y="2549418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Równanie analizy czynnikowej: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C883FD2-8493-00B3-B189-13FBB5645878}"/>
                  </a:ext>
                </a:extLst>
              </p:cNvPr>
              <p:cNvSpPr txBox="1"/>
              <p:nvPr/>
            </p:nvSpPr>
            <p:spPr>
              <a:xfrm>
                <a:off x="4882929" y="3031208"/>
                <a:ext cx="12808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C883FD2-8493-00B3-B189-13FBB5645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29" y="3031208"/>
                <a:ext cx="1280800" cy="307777"/>
              </a:xfrm>
              <a:prstGeom prst="rect">
                <a:avLst/>
              </a:prstGeom>
              <a:blipFill>
                <a:blip r:embed="rId3"/>
                <a:stretch>
                  <a:fillRect l="-2381" r="-285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035AEC-D764-D63E-B771-4E7F0F15636C}"/>
                  </a:ext>
                </a:extLst>
              </p:cNvPr>
              <p:cNvSpPr txBox="1"/>
              <p:nvPr/>
            </p:nvSpPr>
            <p:spPr>
              <a:xfrm>
                <a:off x="4764832" y="3560016"/>
                <a:ext cx="25506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wektor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odpowiedzi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na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itemy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035AEC-D764-D63E-B771-4E7F0F15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560016"/>
                <a:ext cx="2550635" cy="215444"/>
              </a:xfrm>
              <a:prstGeom prst="rect">
                <a:avLst/>
              </a:prstGeom>
              <a:blipFill>
                <a:blip r:embed="rId4"/>
                <a:stretch>
                  <a:fillRect l="-718" r="-191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CF3C55-9180-D12B-FA41-11A942F99FD7}"/>
                  </a:ext>
                </a:extLst>
              </p:cNvPr>
              <p:cNvSpPr txBox="1"/>
              <p:nvPr/>
            </p:nvSpPr>
            <p:spPr>
              <a:xfrm>
                <a:off x="4764832" y="3947681"/>
                <a:ext cx="29331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pl-PL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macierz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adunk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czynnikowych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CF3C55-9180-D12B-FA41-11A942F99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3947681"/>
                <a:ext cx="2933111" cy="215444"/>
              </a:xfrm>
              <a:prstGeom prst="rect">
                <a:avLst/>
              </a:prstGeom>
              <a:blipFill>
                <a:blip r:embed="rId5"/>
                <a:stretch>
                  <a:fillRect l="-832" r="-145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AED0827-2A1A-D0BE-0C05-982BBC161581}"/>
                  </a:ext>
                </a:extLst>
              </p:cNvPr>
              <p:cNvSpPr txBox="1"/>
              <p:nvPr/>
            </p:nvSpPr>
            <p:spPr>
              <a:xfrm>
                <a:off x="4764831" y="4330776"/>
                <a:ext cx="176933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wektor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czynnik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pl-PL" sz="1400" i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AED0827-2A1A-D0BE-0C05-982BBC161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1" y="4330776"/>
                <a:ext cx="1769331" cy="215444"/>
              </a:xfrm>
              <a:prstGeom prst="rect">
                <a:avLst/>
              </a:prstGeom>
              <a:blipFill>
                <a:blip r:embed="rId6"/>
                <a:stretch>
                  <a:fillRect l="-3103" r="-27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16">
            <a:extLst>
              <a:ext uri="{FF2B5EF4-FFF2-40B4-BE49-F238E27FC236}">
                <a16:creationId xmlns:a16="http://schemas.microsoft.com/office/drawing/2014/main" id="{E622CF5F-B37B-737C-E53E-A543F068625D}"/>
              </a:ext>
            </a:extLst>
          </p:cNvPr>
          <p:cNvSpPr txBox="1"/>
          <p:nvPr/>
        </p:nvSpPr>
        <p:spPr>
          <a:xfrm>
            <a:off x="4781723" y="4714115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Zakładając dwa czynniki (zmienne niezależne):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ABE276-D0D8-F582-BB33-AC018A5AF083}"/>
                  </a:ext>
                </a:extLst>
              </p:cNvPr>
              <p:cNvSpPr txBox="1"/>
              <p:nvPr/>
            </p:nvSpPr>
            <p:spPr>
              <a:xfrm>
                <a:off x="4865314" y="5195905"/>
                <a:ext cx="2453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ABE276-D0D8-F582-BB33-AC018A5AF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314" y="5195905"/>
                <a:ext cx="2453107" cy="307777"/>
              </a:xfrm>
              <a:prstGeom prst="rect">
                <a:avLst/>
              </a:prstGeom>
              <a:blipFill>
                <a:blip r:embed="rId7"/>
                <a:stretch>
                  <a:fillRect l="-993" r="-99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B33232-1CBB-9448-1441-DDC4E07265F9}"/>
                  </a:ext>
                </a:extLst>
              </p:cNvPr>
              <p:cNvSpPr txBox="1"/>
              <p:nvPr/>
            </p:nvSpPr>
            <p:spPr>
              <a:xfrm>
                <a:off x="4862360" y="5754159"/>
                <a:ext cx="3098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pl-P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pl-PL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pl-PL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pl-PL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B33232-1CBB-9448-1441-DDC4E0726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360" y="5754159"/>
                <a:ext cx="3098028" cy="307777"/>
              </a:xfrm>
              <a:prstGeom prst="rect">
                <a:avLst/>
              </a:prstGeom>
              <a:blipFill>
                <a:blip r:embed="rId8"/>
                <a:stretch>
                  <a:fillRect l="-787" r="-984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6D4EAFD-B387-EF80-67D4-F07B745B0AC6}"/>
              </a:ext>
            </a:extLst>
          </p:cNvPr>
          <p:cNvSpPr/>
          <p:nvPr/>
        </p:nvSpPr>
        <p:spPr>
          <a:xfrm>
            <a:off x="5449824" y="5754159"/>
            <a:ext cx="485418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452E9E-22EA-2821-FC0F-00A25994F23C}"/>
              </a:ext>
            </a:extLst>
          </p:cNvPr>
          <p:cNvSpPr/>
          <p:nvPr/>
        </p:nvSpPr>
        <p:spPr>
          <a:xfrm>
            <a:off x="6604547" y="5768863"/>
            <a:ext cx="485418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30A797B-CBBC-DC14-77C9-17343CF8C694}"/>
              </a:ext>
            </a:extLst>
          </p:cNvPr>
          <p:cNvSpPr/>
          <p:nvPr/>
        </p:nvSpPr>
        <p:spPr>
          <a:xfrm rot="16200000">
            <a:off x="6057593" y="5616140"/>
            <a:ext cx="316764" cy="1307592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12" name="object 33">
            <a:extLst>
              <a:ext uri="{FF2B5EF4-FFF2-40B4-BE49-F238E27FC236}">
                <a16:creationId xmlns:a16="http://schemas.microsoft.com/office/drawing/2014/main" id="{BD29D815-C465-A1E4-0C4C-B48FED7388A2}"/>
              </a:ext>
            </a:extLst>
          </p:cNvPr>
          <p:cNvSpPr txBox="1"/>
          <p:nvPr/>
        </p:nvSpPr>
        <p:spPr>
          <a:xfrm>
            <a:off x="5245647" y="6372140"/>
            <a:ext cx="26624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z="1400" b="1" spc="-30">
                <a:solidFill>
                  <a:srgbClr val="C00000"/>
                </a:solidFill>
                <a:latin typeface="Calibri"/>
                <a:cs typeface="Calibri"/>
              </a:rPr>
              <a:t>O wartościach ładunków możemy myśleć jak o korelacji!</a:t>
            </a:r>
          </a:p>
        </p:txBody>
      </p:sp>
    </p:spTree>
    <p:extLst>
      <p:ext uri="{BB962C8B-B14F-4D97-AF65-F5344CB8AC3E}">
        <p14:creationId xmlns:p14="http://schemas.microsoft.com/office/powerpoint/2010/main" val="40737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5985584" y="1880743"/>
            <a:ext cx="43157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Magia analizy czynnikowej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EEA7C5F-6A62-973B-5DB4-F7AFE42EC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1" r="12312"/>
          <a:stretch/>
        </p:blipFill>
        <p:spPr>
          <a:xfrm>
            <a:off x="9720077" y="2462110"/>
            <a:ext cx="2212841" cy="4195949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" name="object 16">
            <a:extLst>
              <a:ext uri="{FF2B5EF4-FFF2-40B4-BE49-F238E27FC236}">
                <a16:creationId xmlns:a16="http://schemas.microsoft.com/office/drawing/2014/main" id="{C0E11FF7-4703-D0F0-98C6-D3235EF407A4}"/>
              </a:ext>
            </a:extLst>
          </p:cNvPr>
          <p:cNvSpPr txBox="1"/>
          <p:nvPr/>
        </p:nvSpPr>
        <p:spPr>
          <a:xfrm>
            <a:off x="4799338" y="2549418"/>
            <a:ext cx="474150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pc="-10">
                <a:latin typeface="Calibri"/>
                <a:cs typeface="Calibri"/>
              </a:rPr>
              <a:t>O </a:t>
            </a:r>
            <a:r>
              <a:rPr lang="pl-PL" b="1" spc="-10">
                <a:latin typeface="Calibri"/>
                <a:cs typeface="Calibri"/>
              </a:rPr>
              <a:t>ładunku czynnikowym </a:t>
            </a:r>
            <a:r>
              <a:rPr lang="pl-PL" spc="-10">
                <a:latin typeface="Calibri"/>
                <a:cs typeface="Calibri"/>
              </a:rPr>
              <a:t>możemy myśleć jak o </a:t>
            </a:r>
            <a:r>
              <a:rPr lang="pl-PL" b="1" spc="-10">
                <a:solidFill>
                  <a:srgbClr val="C00000"/>
                </a:solidFill>
                <a:latin typeface="Calibri"/>
                <a:cs typeface="Calibri"/>
              </a:rPr>
              <a:t>korelacji</a:t>
            </a:r>
            <a:r>
              <a:rPr lang="pl-PL" spc="-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pl-PL" spc="-10">
                <a:latin typeface="Calibri"/>
                <a:cs typeface="Calibri"/>
              </a:rPr>
              <a:t>zmiennej zależnej </a:t>
            </a:r>
            <a:r>
              <a:rPr lang="pl-PL" b="1" spc="-10">
                <a:latin typeface="Calibri"/>
                <a:cs typeface="Calibri"/>
              </a:rPr>
              <a:t>(odpowiedzi na </a:t>
            </a:r>
            <a:r>
              <a:rPr lang="pl-PL" b="1" spc="-10" err="1">
                <a:latin typeface="Calibri"/>
                <a:cs typeface="Calibri"/>
              </a:rPr>
              <a:t>item</a:t>
            </a:r>
            <a:r>
              <a:rPr lang="pl-PL" b="1" spc="-10">
                <a:latin typeface="Calibri"/>
                <a:cs typeface="Calibri"/>
              </a:rPr>
              <a:t>) </a:t>
            </a:r>
            <a:r>
              <a:rPr lang="pl-PL" spc="-10">
                <a:latin typeface="Calibri"/>
                <a:cs typeface="Calibri"/>
              </a:rPr>
              <a:t>ze zmienną niezależną </a:t>
            </a:r>
            <a:r>
              <a:rPr lang="pl-PL" b="1" spc="-10">
                <a:latin typeface="Calibri"/>
                <a:cs typeface="Calibri"/>
              </a:rPr>
              <a:t>(konstruktem psychologicznym).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A8E1D6-FBE2-5928-7857-5425889B9CA6}"/>
              </a:ext>
            </a:extLst>
          </p:cNvPr>
          <p:cNvSpPr/>
          <p:nvPr/>
        </p:nvSpPr>
        <p:spPr>
          <a:xfrm rot="355795">
            <a:off x="7545949" y="3686805"/>
            <a:ext cx="1699807" cy="60953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W czym jest problem?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868247DD-F1FB-1062-9BFA-491F75E952DD}"/>
              </a:ext>
            </a:extLst>
          </p:cNvPr>
          <p:cNvSpPr txBox="1"/>
          <p:nvPr/>
        </p:nvSpPr>
        <p:spPr>
          <a:xfrm>
            <a:off x="4799337" y="4555466"/>
            <a:ext cx="474150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pc="-10">
                <a:latin typeface="Calibri"/>
                <a:cs typeface="Calibri"/>
              </a:rPr>
              <a:t>Aby obliczyć korelację musimy znać wyniki dwóch zmiennych: zależnej i niezależnej. My znamy jedynie wyniki zmiennej zależnej. </a:t>
            </a:r>
            <a:r>
              <a:rPr lang="pl-PL" b="1" spc="-10">
                <a:latin typeface="Calibri"/>
                <a:cs typeface="Calibri"/>
              </a:rPr>
              <a:t>Zmienna niezależna nie istnieje w naszych danych! </a:t>
            </a:r>
          </a:p>
        </p:txBody>
      </p:sp>
    </p:spTree>
    <p:extLst>
      <p:ext uri="{BB962C8B-B14F-4D97-AF65-F5344CB8AC3E}">
        <p14:creationId xmlns:p14="http://schemas.microsoft.com/office/powerpoint/2010/main" val="41414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5985584" y="1880743"/>
            <a:ext cx="43157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Magia analizy czynnikowej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EEA7C5F-6A62-973B-5DB4-F7AFE42EC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1" r="12312"/>
          <a:stretch/>
        </p:blipFill>
        <p:spPr>
          <a:xfrm>
            <a:off x="9720077" y="2462110"/>
            <a:ext cx="2212841" cy="4195949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" name="object 16">
            <a:extLst>
              <a:ext uri="{FF2B5EF4-FFF2-40B4-BE49-F238E27FC236}">
                <a16:creationId xmlns:a16="http://schemas.microsoft.com/office/drawing/2014/main" id="{C0E11FF7-4703-D0F0-98C6-D3235EF407A4}"/>
              </a:ext>
            </a:extLst>
          </p:cNvPr>
          <p:cNvSpPr txBox="1"/>
          <p:nvPr/>
        </p:nvSpPr>
        <p:spPr>
          <a:xfrm>
            <a:off x="4799338" y="2549418"/>
            <a:ext cx="4741505" cy="33874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Ładunek czynnikowy </a:t>
            </a:r>
            <a:r>
              <a:rPr lang="pl-PL" spc="-10">
                <a:latin typeface="Calibri"/>
                <a:cs typeface="Calibri"/>
              </a:rPr>
              <a:t>oznacza </a:t>
            </a:r>
            <a:r>
              <a:rPr lang="pl-PL" i="1" spc="-10">
                <a:latin typeface="Calibri"/>
                <a:cs typeface="Calibri"/>
              </a:rPr>
              <a:t>korelację</a:t>
            </a:r>
            <a:r>
              <a:rPr lang="pl-PL" spc="-10">
                <a:latin typeface="Calibri"/>
                <a:cs typeface="Calibri"/>
              </a:rPr>
              <a:t> między odpowiedzią na </a:t>
            </a:r>
            <a:r>
              <a:rPr lang="pl-PL" spc="-10" err="1">
                <a:latin typeface="Calibri"/>
                <a:cs typeface="Calibri"/>
              </a:rPr>
              <a:t>item</a:t>
            </a:r>
            <a:r>
              <a:rPr lang="pl-PL" spc="-10">
                <a:latin typeface="Calibri"/>
                <a:cs typeface="Calibri"/>
              </a:rPr>
              <a:t> a </a:t>
            </a:r>
            <a:r>
              <a:rPr lang="pl-PL" b="1" spc="-10" err="1">
                <a:solidFill>
                  <a:schemeClr val="accent2"/>
                </a:solidFill>
                <a:latin typeface="Calibri"/>
                <a:cs typeface="Calibri"/>
              </a:rPr>
              <a:t>latentnym</a:t>
            </a:r>
            <a:r>
              <a:rPr lang="pl-PL" spc="-10">
                <a:latin typeface="Calibri"/>
                <a:cs typeface="Calibri"/>
              </a:rPr>
              <a:t> konstruktem psychologicznym.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pl-PL" b="1" spc="-1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pc="-10">
                <a:latin typeface="Calibri"/>
                <a:cs typeface="Calibri"/>
              </a:rPr>
              <a:t>W tym sensie ładunek czynnikowy jest zbliżony do </a:t>
            </a:r>
            <a:r>
              <a:rPr lang="pl-PL" b="1" spc="-10">
                <a:latin typeface="Calibri"/>
                <a:cs typeface="Calibri"/>
              </a:rPr>
              <a:t>współczynnika rzetelności</a:t>
            </a:r>
            <a:r>
              <a:rPr lang="pl-PL" spc="-10">
                <a:latin typeface="Calibri"/>
                <a:cs typeface="Calibri"/>
              </a:rPr>
              <a:t>, który również jest korelacją między </a:t>
            </a:r>
            <a:r>
              <a:rPr lang="pl-PL" b="1" spc="-10">
                <a:solidFill>
                  <a:schemeClr val="accent2"/>
                </a:solidFill>
                <a:latin typeface="Calibri"/>
                <a:cs typeface="Calibri"/>
              </a:rPr>
              <a:t>obserwowalnym wynikiem </a:t>
            </a:r>
            <a:r>
              <a:rPr lang="pl-PL" spc="-10">
                <a:latin typeface="Calibri"/>
                <a:cs typeface="Calibri"/>
              </a:rPr>
              <a:t>w teście a </a:t>
            </a:r>
            <a:r>
              <a:rPr lang="pl-PL" u="sng" spc="-10" err="1">
                <a:latin typeface="Calibri"/>
                <a:cs typeface="Calibri"/>
              </a:rPr>
              <a:t>latentnym</a:t>
            </a:r>
            <a:r>
              <a:rPr lang="pl-PL" u="sng" spc="-10">
                <a:latin typeface="Calibri"/>
                <a:cs typeface="Calibri"/>
              </a:rPr>
              <a:t> prawdziwym wynikiem</a:t>
            </a:r>
            <a:r>
              <a:rPr lang="pl-PL" spc="-10">
                <a:latin typeface="Calibri"/>
                <a:cs typeface="Calibri"/>
              </a:rPr>
              <a:t>.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pl-PL" spc="-1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pc="-10">
                <a:latin typeface="Calibri"/>
                <a:cs typeface="Calibri"/>
              </a:rPr>
              <a:t>Podobnie jak przy współczynniku rzetelności, obliczając ładunek czynnikowy dokonujemy </a:t>
            </a:r>
            <a:r>
              <a:rPr lang="pl-PL" b="1" spc="-10">
                <a:solidFill>
                  <a:schemeClr val="accent2"/>
                </a:solidFill>
                <a:latin typeface="Calibri"/>
                <a:cs typeface="Calibri"/>
              </a:rPr>
              <a:t>dekompozycji wariancji </a:t>
            </a:r>
            <a:r>
              <a:rPr lang="pl-PL" spc="-10">
                <a:latin typeface="Calibri"/>
                <a:cs typeface="Calibri"/>
              </a:rPr>
              <a:t>pomiędzy </a:t>
            </a:r>
            <a:r>
              <a:rPr lang="pl-PL" spc="-10" err="1">
                <a:latin typeface="Calibri"/>
                <a:cs typeface="Calibri"/>
              </a:rPr>
              <a:t>itemami</a:t>
            </a:r>
            <a:r>
              <a:rPr lang="pl-PL" spc="-10">
                <a:latin typeface="Calibri"/>
                <a:cs typeface="Calibri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2817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5985584" y="1880743"/>
            <a:ext cx="4315764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400" b="1" spc="-10">
                <a:latin typeface="Calibri"/>
                <a:cs typeface="Calibri"/>
              </a:rPr>
              <a:t>Relacja między rzetelnością </a:t>
            </a:r>
            <a:br>
              <a:rPr lang="pl-PL" sz="2400" b="1" spc="-10">
                <a:latin typeface="Calibri"/>
                <a:cs typeface="Calibri"/>
              </a:rPr>
            </a:br>
            <a:r>
              <a:rPr lang="pl-PL" sz="2400" b="1" spc="-10">
                <a:latin typeface="Calibri"/>
                <a:cs typeface="Calibri"/>
              </a:rPr>
              <a:t>a ładunkiem czynnikowym</a:t>
            </a:r>
            <a:endParaRPr sz="2400" b="1" spc="-10">
              <a:latin typeface="Calibri"/>
              <a:cs typeface="Calibri"/>
            </a:endParaRPr>
          </a:p>
        </p:txBody>
      </p:sp>
      <p:sp>
        <p:nvSpPr>
          <p:cNvPr id="3" name="object 16">
            <a:extLst>
              <a:ext uri="{FF2B5EF4-FFF2-40B4-BE49-F238E27FC236}">
                <a16:creationId xmlns:a16="http://schemas.microsoft.com/office/drawing/2014/main" id="{0437E986-F0F1-FD28-1D14-25E2E6E32A05}"/>
              </a:ext>
            </a:extLst>
          </p:cNvPr>
          <p:cNvSpPr txBox="1"/>
          <p:nvPr/>
        </p:nvSpPr>
        <p:spPr>
          <a:xfrm>
            <a:off x="4764832" y="2790268"/>
            <a:ext cx="474150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b="1" spc="-10">
                <a:latin typeface="Calibri"/>
                <a:cs typeface="Calibri"/>
              </a:rPr>
              <a:t>Omega McDonalda: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46F4F8-E04E-34C0-6964-0735620C3A60}"/>
                  </a:ext>
                </a:extLst>
              </p:cNvPr>
              <p:cNvSpPr txBox="1"/>
              <p:nvPr/>
            </p:nvSpPr>
            <p:spPr>
              <a:xfrm>
                <a:off x="4848423" y="3272058"/>
                <a:ext cx="1904945" cy="722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pl-PL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pl-PL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pl-PL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l-PL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pl-PL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l-PL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pl-PL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pl-PL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pl-PL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pl-PL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pl-PL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pl-PL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pl-PL" sz="2000" b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46F4F8-E04E-34C0-6964-0735620C3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3272058"/>
                <a:ext cx="1904945" cy="7222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5E97BB-A9FA-D5D9-9DC2-F38495DA0E9C}"/>
                  </a:ext>
                </a:extLst>
              </p:cNvPr>
              <p:cNvSpPr txBox="1"/>
              <p:nvPr/>
            </p:nvSpPr>
            <p:spPr>
              <a:xfrm>
                <a:off x="4764832" y="4172664"/>
                <a:ext cx="49394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−ł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aduenk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czynikowy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dla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itemu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podniesiony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do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kwadratu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5E97BB-A9FA-D5D9-9DC2-F38495DA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4172664"/>
                <a:ext cx="4939493" cy="215444"/>
              </a:xfrm>
              <a:prstGeom prst="rect">
                <a:avLst/>
              </a:prstGeom>
              <a:blipFill>
                <a:blip r:embed="rId3"/>
                <a:stretch>
                  <a:fillRect l="-370" r="-74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4E5722-16A2-2C57-99FC-30B281F34121}"/>
                  </a:ext>
                </a:extLst>
              </p:cNvPr>
              <p:cNvSpPr txBox="1"/>
              <p:nvPr/>
            </p:nvSpPr>
            <p:spPr>
              <a:xfrm>
                <a:off x="4764832" y="4587761"/>
                <a:ext cx="2062103" cy="230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pl-PL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l-PL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wariancja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dla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itemu</m:t>
                      </m:r>
                      <m:r>
                        <a:rPr lang="pl-PL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sz="14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pl-PL" sz="14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4E5722-16A2-2C57-99FC-30B281F34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32" y="4587761"/>
                <a:ext cx="2062103" cy="230961"/>
              </a:xfrm>
              <a:prstGeom prst="rect">
                <a:avLst/>
              </a:prstGeom>
              <a:blipFill>
                <a:blip r:embed="rId4"/>
                <a:stretch>
                  <a:fillRect l="-888" r="-1479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47AD833-C843-3AA1-EFC9-612FA62089A4}"/>
              </a:ext>
            </a:extLst>
          </p:cNvPr>
          <p:cNvSpPr/>
          <p:nvPr/>
        </p:nvSpPr>
        <p:spPr>
          <a:xfrm rot="21118796">
            <a:off x="7968883" y="3113347"/>
            <a:ext cx="2507238" cy="700017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Czym jest korelacja podniesiona do kwadratu?</a:t>
            </a:r>
            <a:endParaRPr lang="en-US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6">
                <a:extLst>
                  <a:ext uri="{FF2B5EF4-FFF2-40B4-BE49-F238E27FC236}">
                    <a16:creationId xmlns:a16="http://schemas.microsoft.com/office/drawing/2014/main" id="{632846A1-8B2A-CD4D-F511-3F139D0FB095}"/>
                  </a:ext>
                </a:extLst>
              </p:cNvPr>
              <p:cNvSpPr txBox="1"/>
              <p:nvPr/>
            </p:nvSpPr>
            <p:spPr>
              <a:xfrm>
                <a:off x="4799339" y="5164602"/>
                <a:ext cx="6466528" cy="1120178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pl-PL" spc="-10">
                    <a:latin typeface="Calibri"/>
                    <a:cs typeface="Calibri"/>
                  </a:rPr>
                  <a:t>Współczynnik rzetelności (</a:t>
                </a:r>
                <a14:m>
                  <m:oMath xmlns:m="http://schemas.openxmlformats.org/officeDocument/2006/math"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pl-PL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l-P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lub</m:t>
                    </m:r>
                    <m:r>
                      <a:rPr lang="pl-P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pl-PL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pc="-10">
                    <a:latin typeface="Calibri"/>
                    <a:cs typeface="Calibri"/>
                  </a:rPr>
                  <a:t> </a:t>
                </a:r>
                <a:r>
                  <a:rPr lang="pl-PL" b="1" spc="-10">
                    <a:solidFill>
                      <a:schemeClr val="accent2"/>
                    </a:solidFill>
                    <a:latin typeface="Calibri"/>
                    <a:cs typeface="Calibri"/>
                  </a:rPr>
                  <a:t>zawsze obliczamy dla podskal, </a:t>
                </a:r>
                <a:r>
                  <a:rPr lang="pl-PL" spc="-10">
                    <a:latin typeface="Calibri"/>
                    <a:cs typeface="Calibri"/>
                  </a:rPr>
                  <a:t>jeżeli nasz test ma strukturę czynnikową! Współczynnik </a:t>
                </a:r>
                <a14:m>
                  <m:oMath xmlns:m="http://schemas.openxmlformats.org/officeDocument/2006/math">
                    <m:r>
                      <a:rPr lang="pl-P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pl-PL" spc="-10">
                    <a:latin typeface="Calibri"/>
                    <a:cs typeface="Calibri"/>
                  </a:rPr>
                  <a:t> jest bardziej precyzyjny ponieważ uwzględnia korelacje (ładunki) pomiędzy </a:t>
                </a:r>
                <a:r>
                  <a:rPr lang="pl-PL" spc="-10" err="1">
                    <a:latin typeface="Calibri"/>
                    <a:cs typeface="Calibri"/>
                  </a:rPr>
                  <a:t>itemami</a:t>
                </a:r>
                <a:r>
                  <a:rPr lang="pl-PL" spc="-10">
                    <a:latin typeface="Calibri"/>
                    <a:cs typeface="Calibri"/>
                  </a:rPr>
                  <a:t> oraz konstruktem psychologicznym.</a:t>
                </a:r>
              </a:p>
            </p:txBody>
          </p:sp>
        </mc:Choice>
        <mc:Fallback xmlns="">
          <p:sp>
            <p:nvSpPr>
              <p:cNvPr id="12" name="object 16">
                <a:extLst>
                  <a:ext uri="{FF2B5EF4-FFF2-40B4-BE49-F238E27FC236}">
                    <a16:creationId xmlns:a16="http://schemas.microsoft.com/office/drawing/2014/main" id="{632846A1-8B2A-CD4D-F511-3F139D0FB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39" y="5164602"/>
                <a:ext cx="6466528" cy="1120178"/>
              </a:xfrm>
              <a:prstGeom prst="rect">
                <a:avLst/>
              </a:prstGeom>
              <a:blipFill>
                <a:blip r:embed="rId5"/>
                <a:stretch>
                  <a:fillRect l="-1979" t="-5978" r="-2545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5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konstruktu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5548806" y="1865354"/>
            <a:ext cx="5785181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400" b="1" spc="-10">
                <a:latin typeface="Calibri"/>
                <a:cs typeface="Calibri"/>
              </a:rPr>
              <a:t>Eksploracyjna vs. Konfirmacyjna analiza czynnikowa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0558D4C2-D61A-0B95-6DD5-587AD6EB5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10704"/>
              </p:ext>
            </p:extLst>
          </p:nvPr>
        </p:nvGraphicFramePr>
        <p:xfrm>
          <a:off x="5021541" y="2844477"/>
          <a:ext cx="6839710" cy="35966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60847">
                  <a:extLst>
                    <a:ext uri="{9D8B030D-6E8A-4147-A177-3AD203B41FA5}">
                      <a16:colId xmlns:a16="http://schemas.microsoft.com/office/drawing/2014/main" val="3893002839"/>
                    </a:ext>
                  </a:extLst>
                </a:gridCol>
                <a:gridCol w="2795183">
                  <a:extLst>
                    <a:ext uri="{9D8B030D-6E8A-4147-A177-3AD203B41FA5}">
                      <a16:colId xmlns:a16="http://schemas.microsoft.com/office/drawing/2014/main" val="1777699949"/>
                    </a:ext>
                  </a:extLst>
                </a:gridCol>
                <a:gridCol w="2783680">
                  <a:extLst>
                    <a:ext uri="{9D8B030D-6E8A-4147-A177-3AD203B41FA5}">
                      <a16:colId xmlns:a16="http://schemas.microsoft.com/office/drawing/2014/main" val="3720119945"/>
                    </a:ext>
                  </a:extLst>
                </a:gridCol>
              </a:tblGrid>
              <a:tr h="325124"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E(</a:t>
                      </a:r>
                      <a:r>
                        <a:rPr lang="pl-PL" err="1">
                          <a:solidFill>
                            <a:schemeClr val="tx1"/>
                          </a:solidFill>
                        </a:rPr>
                        <a:t>xploratory</a:t>
                      </a:r>
                      <a:r>
                        <a:rPr lang="pl-PL">
                          <a:solidFill>
                            <a:schemeClr val="tx1"/>
                          </a:solidFill>
                        </a:rPr>
                        <a:t>) FA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C(</a:t>
                      </a:r>
                      <a:r>
                        <a:rPr lang="pl-PL" err="1">
                          <a:solidFill>
                            <a:schemeClr val="tx1"/>
                          </a:solidFill>
                        </a:rPr>
                        <a:t>onfirmatory</a:t>
                      </a:r>
                      <a:r>
                        <a:rPr lang="pl-PL">
                          <a:solidFill>
                            <a:schemeClr val="tx1"/>
                          </a:solidFill>
                        </a:rPr>
                        <a:t>) FA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70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400" b="1" u="none">
                          <a:solidFill>
                            <a:schemeClr val="tx1"/>
                          </a:solidFill>
                        </a:rPr>
                        <a:t>Cel</a:t>
                      </a:r>
                      <a:endParaRPr lang="en-US" sz="140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Eksplorowanie struktury czynnikowej zmiennych (</a:t>
                      </a:r>
                      <a:r>
                        <a:rPr lang="pl-PL" sz="1400" err="1">
                          <a:solidFill>
                            <a:schemeClr val="tx1"/>
                          </a:solidFill>
                        </a:rPr>
                        <a:t>itemów</a:t>
                      </a:r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), bez wcześniejszych założeń.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Testowanie konkretnych hipotez lub teorii dotyczących struktury czynnikowej.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6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400" b="1" u="none">
                          <a:solidFill>
                            <a:schemeClr val="tx1"/>
                          </a:solidFill>
                        </a:rPr>
                        <a:t>Struktura czynnikowa</a:t>
                      </a:r>
                      <a:endParaRPr lang="en-US" sz="140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Nie zakłada się żadnej konkretnej struktury czynnikowej.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 góry zakłada się określoną strukturę czynnikową.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400" b="1" u="none">
                          <a:solidFill>
                            <a:schemeClr val="tx1"/>
                          </a:solidFill>
                        </a:rPr>
                        <a:t>Ładunki czynnikowe</a:t>
                      </a:r>
                      <a:endParaRPr lang="en-US" sz="140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Wszystkie zmienne mogą być teoretycznie powiązane z każdym czynnikiem.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Z góry określa się, które zmienne są powiązane z którymi czynnikami.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9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400" b="1" u="none">
                          <a:solidFill>
                            <a:schemeClr val="tx1"/>
                          </a:solidFill>
                        </a:rPr>
                        <a:t>Liczba czynników</a:t>
                      </a:r>
                      <a:endParaRPr lang="en-US" sz="140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Liczba czynników jest determinowana przez dane i różne kryteria wyboru.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Liczba czynników jest określana </a:t>
                      </a:r>
                      <a:b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 góry na podstawie teorii lub wcześniejszych badań.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84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400" b="1" u="none">
                          <a:solidFill>
                            <a:schemeClr val="tx1"/>
                          </a:solidFill>
                        </a:rPr>
                        <a:t>Hierarchia czynników</a:t>
                      </a:r>
                      <a:endParaRPr lang="en-US" sz="140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Umożliwia jedynie analizowanie czynników pierwszego rzędu.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Możliwe jest testowanie modeli hierarchicznych.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4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100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BDECFD-60E5-C048-CC7F-496B9AEB99CA}"/>
              </a:ext>
            </a:extLst>
          </p:cNvPr>
          <p:cNvSpPr txBox="1"/>
          <p:nvPr/>
        </p:nvSpPr>
        <p:spPr>
          <a:xfrm>
            <a:off x="4729432" y="2516421"/>
            <a:ext cx="69852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/>
              <a:t>Opis: </a:t>
            </a:r>
            <a:r>
              <a:rPr lang="pl-PL"/>
              <a:t>Badanie stopnia, w jakim wynik testu lub pomiaru jest skorelowany z kryterium lub wskaźnikiem zewnętrznym, który jest uważany za ważny dla celów, dla których test jest stosowany.</a:t>
            </a:r>
          </a:p>
          <a:p>
            <a:endParaRPr lang="pl-PL"/>
          </a:p>
          <a:p>
            <a:r>
              <a:rPr lang="pl-PL" b="1"/>
              <a:t>Rodzaje trafności kryterialnej: </a:t>
            </a:r>
          </a:p>
          <a:p>
            <a:pPr marL="342900" indent="-342900">
              <a:buFont typeface="+mj-lt"/>
              <a:buAutoNum type="arabicPeriod"/>
            </a:pPr>
            <a:r>
              <a:rPr lang="en-CA" b="1" err="1"/>
              <a:t>Trafność</a:t>
            </a:r>
            <a:r>
              <a:rPr lang="en-CA" b="1"/>
              <a:t> </a:t>
            </a:r>
            <a:r>
              <a:rPr lang="en-CA" b="1" err="1"/>
              <a:t>konwergencyjna</a:t>
            </a:r>
            <a:r>
              <a:rPr lang="en-CA" b="1"/>
              <a:t> (</a:t>
            </a:r>
            <a:r>
              <a:rPr lang="pl-PL" b="1"/>
              <a:t>ang. </a:t>
            </a:r>
            <a:r>
              <a:rPr lang="en-CA" b="1"/>
              <a:t>convergent validity</a:t>
            </a:r>
            <a:r>
              <a:rPr lang="en-CA"/>
              <a:t>)</a:t>
            </a:r>
            <a:r>
              <a:rPr lang="pl-PL"/>
              <a:t> – pozytywna korelacja wyniku z innym kryterium zbieżnym.</a:t>
            </a:r>
          </a:p>
          <a:p>
            <a:pPr marL="342900" indent="-342900">
              <a:buFont typeface="+mj-lt"/>
              <a:buAutoNum type="arabicPeriod"/>
            </a:pPr>
            <a:r>
              <a:rPr lang="en-CA" b="1" err="1"/>
              <a:t>Trafność</a:t>
            </a:r>
            <a:r>
              <a:rPr lang="en-CA" b="1"/>
              <a:t> </a:t>
            </a:r>
            <a:r>
              <a:rPr lang="en-CA" b="1" err="1"/>
              <a:t>różnicująca</a:t>
            </a:r>
            <a:r>
              <a:rPr lang="en-CA" b="1"/>
              <a:t> (</a:t>
            </a:r>
            <a:r>
              <a:rPr lang="pl-PL" b="1"/>
              <a:t>ang. </a:t>
            </a:r>
            <a:r>
              <a:rPr lang="en-CA" b="1"/>
              <a:t>divergent validity)</a:t>
            </a:r>
            <a:r>
              <a:rPr lang="pl-PL" b="1"/>
              <a:t> </a:t>
            </a:r>
            <a:r>
              <a:rPr lang="pl-PL"/>
              <a:t>– negatywna korelacja w kryterium różnicującym.</a:t>
            </a:r>
          </a:p>
          <a:p>
            <a:pPr marL="342900" indent="-342900">
              <a:buFont typeface="+mj-lt"/>
              <a:buAutoNum type="arabicPeriod"/>
            </a:pPr>
            <a:r>
              <a:rPr lang="pl-PL" b="1"/>
              <a:t>Trafność predykcyjna - </a:t>
            </a:r>
            <a:r>
              <a:rPr lang="pl-PL"/>
              <a:t>zdolności testu do przewidywania wyników kryterium w przyszłości.</a:t>
            </a:r>
          </a:p>
          <a:p>
            <a:pPr marL="342900" indent="-342900">
              <a:buFont typeface="+mj-lt"/>
              <a:buAutoNum type="arabicPeriod"/>
            </a:pPr>
            <a:r>
              <a:rPr lang="pl-PL" b="1"/>
              <a:t>Trafność diagnostyczna – </a:t>
            </a:r>
            <a:r>
              <a:rPr lang="pl-PL"/>
              <a:t>zdolności testu do poprawnego rozróżniania między osobami z chorobą a tymi bez niej.</a:t>
            </a: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6623532" y="1880743"/>
            <a:ext cx="367781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Trafność kryterialna 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937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kryterialna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5047488" y="1880743"/>
            <a:ext cx="65562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Trafność </a:t>
            </a:r>
            <a:r>
              <a:rPr lang="pl-PL" sz="2800" b="1" spc="-10" err="1">
                <a:latin typeface="Calibri"/>
                <a:cs typeface="Calibri"/>
              </a:rPr>
              <a:t>konwergencyjna</a:t>
            </a:r>
            <a:r>
              <a:rPr lang="pl-PL" sz="2800" b="1" spc="-10">
                <a:latin typeface="Calibri"/>
                <a:cs typeface="Calibri"/>
              </a:rPr>
              <a:t> i różnicująca 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AAB699BC-46D2-F580-84B5-86C52F2BAA5E}"/>
              </a:ext>
            </a:extLst>
          </p:cNvPr>
          <p:cNvSpPr txBox="1"/>
          <p:nvPr/>
        </p:nvSpPr>
        <p:spPr>
          <a:xfrm>
            <a:off x="7864718" y="4846843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Osobowość Nerd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8511AC-0D91-FAB7-EE31-DFCDAD61C8DE}"/>
              </a:ext>
            </a:extLst>
          </p:cNvPr>
          <p:cNvCxnSpPr>
            <a:cxnSpLocks/>
            <a:stCxn id="32" idx="2"/>
          </p:cNvCxnSpPr>
          <p:nvPr/>
        </p:nvCxnSpPr>
        <p:spPr>
          <a:xfrm flipH="1" flipV="1">
            <a:off x="6856446" y="3046286"/>
            <a:ext cx="1253977" cy="112147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3E2E7B-1BC5-8EC9-0357-66BC6B9A8E51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9183438" y="3172263"/>
            <a:ext cx="1194139" cy="995496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8A3461-45D1-8D22-22CA-7A0724D246C7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856446" y="4167759"/>
            <a:ext cx="1253977" cy="142109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21C4F8-84C9-0811-79C1-8667B3A5A8CC}"/>
              </a:ext>
            </a:extLst>
          </p:cNvPr>
          <p:cNvCxnSpPr>
            <a:cxnSpLocks/>
            <a:endCxn id="32" idx="6"/>
          </p:cNvCxnSpPr>
          <p:nvPr/>
        </p:nvCxnSpPr>
        <p:spPr>
          <a:xfrm flipH="1" flipV="1">
            <a:off x="9183438" y="4167759"/>
            <a:ext cx="1194139" cy="14997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33">
            <a:extLst>
              <a:ext uri="{FF2B5EF4-FFF2-40B4-BE49-F238E27FC236}">
                <a16:creationId xmlns:a16="http://schemas.microsoft.com/office/drawing/2014/main" id="{CF135E7A-4A30-A826-0F67-84625C88517E}"/>
              </a:ext>
            </a:extLst>
          </p:cNvPr>
          <p:cNvSpPr txBox="1"/>
          <p:nvPr/>
        </p:nvSpPr>
        <p:spPr>
          <a:xfrm>
            <a:off x="10172162" y="3802416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Neurotyczność</a:t>
            </a:r>
          </a:p>
        </p:txBody>
      </p:sp>
      <p:sp>
        <p:nvSpPr>
          <p:cNvPr id="14" name="object 33">
            <a:extLst>
              <a:ext uri="{FF2B5EF4-FFF2-40B4-BE49-F238E27FC236}">
                <a16:creationId xmlns:a16="http://schemas.microsoft.com/office/drawing/2014/main" id="{DD9095B9-D9FC-33A0-DFBF-92A730455D4A}"/>
              </a:ext>
            </a:extLst>
          </p:cNvPr>
          <p:cNvSpPr txBox="1"/>
          <p:nvPr/>
        </p:nvSpPr>
        <p:spPr>
          <a:xfrm>
            <a:off x="5782723" y="6236270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Lęk społeczny</a:t>
            </a:r>
          </a:p>
        </p:txBody>
      </p:sp>
      <p:sp>
        <p:nvSpPr>
          <p:cNvPr id="15" name="object 33">
            <a:extLst>
              <a:ext uri="{FF2B5EF4-FFF2-40B4-BE49-F238E27FC236}">
                <a16:creationId xmlns:a16="http://schemas.microsoft.com/office/drawing/2014/main" id="{32C91BD7-AAC4-DD49-3F8A-A03B0C492737}"/>
              </a:ext>
            </a:extLst>
          </p:cNvPr>
          <p:cNvSpPr txBox="1"/>
          <p:nvPr/>
        </p:nvSpPr>
        <p:spPr>
          <a:xfrm>
            <a:off x="10272457" y="6236269"/>
            <a:ext cx="16612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Ekstrawersja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F79263-455E-7975-CD5A-7322DB509F0C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859315" y="5136666"/>
            <a:ext cx="902679" cy="723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bject 33">
            <a:extLst>
              <a:ext uri="{FF2B5EF4-FFF2-40B4-BE49-F238E27FC236}">
                <a16:creationId xmlns:a16="http://schemas.microsoft.com/office/drawing/2014/main" id="{061B3191-982B-6725-ADC0-F1DC99E8D433}"/>
              </a:ext>
            </a:extLst>
          </p:cNvPr>
          <p:cNvSpPr txBox="1"/>
          <p:nvPr/>
        </p:nvSpPr>
        <p:spPr>
          <a:xfrm>
            <a:off x="7697240" y="5859842"/>
            <a:ext cx="232414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Trafność różnicująca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(ang. </a:t>
            </a:r>
            <a:r>
              <a:rPr lang="pl-PL" spc="-30" err="1">
                <a:latin typeface="Calibri"/>
                <a:cs typeface="Calibri"/>
              </a:rPr>
              <a:t>divergent</a:t>
            </a:r>
            <a:r>
              <a:rPr lang="pl-PL" spc="-30">
                <a:latin typeface="Calibri"/>
                <a:cs typeface="Calibri"/>
              </a:rPr>
              <a:t> </a:t>
            </a:r>
            <a:r>
              <a:rPr lang="pl-PL" spc="-30" err="1">
                <a:latin typeface="Calibri"/>
                <a:cs typeface="Calibri"/>
              </a:rPr>
              <a:t>validity</a:t>
            </a:r>
            <a:r>
              <a:rPr lang="pl-PL" spc="-30">
                <a:latin typeface="Calibri"/>
                <a:cs typeface="Calibri"/>
              </a:rPr>
              <a:t>)</a:t>
            </a:r>
          </a:p>
        </p:txBody>
      </p:sp>
      <p:sp>
        <p:nvSpPr>
          <p:cNvPr id="24" name="object 33">
            <a:extLst>
              <a:ext uri="{FF2B5EF4-FFF2-40B4-BE49-F238E27FC236}">
                <a16:creationId xmlns:a16="http://schemas.microsoft.com/office/drawing/2014/main" id="{5492ACBC-51A0-7061-27AE-E2DD7179663F}"/>
              </a:ext>
            </a:extLst>
          </p:cNvPr>
          <p:cNvSpPr txBox="1"/>
          <p:nvPr/>
        </p:nvSpPr>
        <p:spPr>
          <a:xfrm>
            <a:off x="6907130" y="3046286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r &gt; 0.2***</a:t>
            </a:r>
          </a:p>
        </p:txBody>
      </p:sp>
      <p:sp>
        <p:nvSpPr>
          <p:cNvPr id="26" name="object 33">
            <a:extLst>
              <a:ext uri="{FF2B5EF4-FFF2-40B4-BE49-F238E27FC236}">
                <a16:creationId xmlns:a16="http://schemas.microsoft.com/office/drawing/2014/main" id="{CC3F535C-A1F6-C4B0-9CDB-9C7E6F0770EA}"/>
              </a:ext>
            </a:extLst>
          </p:cNvPr>
          <p:cNvSpPr txBox="1"/>
          <p:nvPr/>
        </p:nvSpPr>
        <p:spPr>
          <a:xfrm>
            <a:off x="8556837" y="3098250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r &gt; 0.2***</a:t>
            </a:r>
          </a:p>
        </p:txBody>
      </p:sp>
      <p:sp>
        <p:nvSpPr>
          <p:cNvPr id="30" name="object 33">
            <a:extLst>
              <a:ext uri="{FF2B5EF4-FFF2-40B4-BE49-F238E27FC236}">
                <a16:creationId xmlns:a16="http://schemas.microsoft.com/office/drawing/2014/main" id="{FE2B90B3-FC88-78D8-268B-92A140415714}"/>
              </a:ext>
            </a:extLst>
          </p:cNvPr>
          <p:cNvSpPr txBox="1"/>
          <p:nvPr/>
        </p:nvSpPr>
        <p:spPr>
          <a:xfrm>
            <a:off x="9314869" y="4520458"/>
            <a:ext cx="1915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"/>
              </a:spcBef>
            </a:pPr>
            <a:r>
              <a:rPr lang="pl-PL" b="1" spc="-30">
                <a:latin typeface="Calibri"/>
                <a:cs typeface="Calibri"/>
              </a:rPr>
              <a:t>r &lt; - 0.2***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0A1344-C8A6-579B-878E-CAB78E7ED0DD}"/>
              </a:ext>
            </a:extLst>
          </p:cNvPr>
          <p:cNvSpPr/>
          <p:nvPr/>
        </p:nvSpPr>
        <p:spPr>
          <a:xfrm>
            <a:off x="8110423" y="3631251"/>
            <a:ext cx="1073015" cy="1073015"/>
          </a:xfrm>
          <a:prstGeom prst="ellipse">
            <a:avLst/>
          </a:prstGeom>
          <a:solidFill>
            <a:schemeClr val="accent2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N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7B03C7B-C4CA-26BB-CB8F-E2DE52794D21}"/>
              </a:ext>
            </a:extLst>
          </p:cNvPr>
          <p:cNvSpPr/>
          <p:nvPr/>
        </p:nvSpPr>
        <p:spPr>
          <a:xfrm>
            <a:off x="5860516" y="2546340"/>
            <a:ext cx="1073015" cy="1073015"/>
          </a:xfrm>
          <a:prstGeom prst="ellipse">
            <a:avLst/>
          </a:prstGeom>
          <a:solidFill>
            <a:srgbClr val="F991F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G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81D7DF-42DC-BD31-A287-BBB1BD544CD0}"/>
              </a:ext>
            </a:extLst>
          </p:cNvPr>
          <p:cNvSpPr/>
          <p:nvPr/>
        </p:nvSpPr>
        <p:spPr>
          <a:xfrm>
            <a:off x="5860516" y="5033511"/>
            <a:ext cx="1073015" cy="1073015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L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507325-0553-7C55-89A1-B97411507609}"/>
              </a:ext>
            </a:extLst>
          </p:cNvPr>
          <p:cNvSpPr/>
          <p:nvPr/>
        </p:nvSpPr>
        <p:spPr>
          <a:xfrm>
            <a:off x="10280785" y="2651817"/>
            <a:ext cx="1073015" cy="10730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X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49DA50-41A5-5114-CB14-7B7018403DD8}"/>
              </a:ext>
            </a:extLst>
          </p:cNvPr>
          <p:cNvSpPr/>
          <p:nvPr/>
        </p:nvSpPr>
        <p:spPr>
          <a:xfrm>
            <a:off x="10280785" y="5033511"/>
            <a:ext cx="1073015" cy="1073015"/>
          </a:xfrm>
          <a:prstGeom prst="ellipse">
            <a:avLst/>
          </a:prstGeom>
          <a:solidFill>
            <a:srgbClr val="F96B8D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b="1">
                <a:solidFill>
                  <a:schemeClr val="tx1"/>
                </a:solidFill>
              </a:rPr>
              <a:t>E</a:t>
            </a:r>
            <a:endParaRPr lang="en-US" sz="5400" b="1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B906AB-449D-FF28-4524-A7490509D91A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773376" y="3587632"/>
            <a:ext cx="1484580" cy="7108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bject 33">
            <a:extLst>
              <a:ext uri="{FF2B5EF4-FFF2-40B4-BE49-F238E27FC236}">
                <a16:creationId xmlns:a16="http://schemas.microsoft.com/office/drawing/2014/main" id="{3D2379EB-1EF9-C003-F891-842131C1C405}"/>
              </a:ext>
            </a:extLst>
          </p:cNvPr>
          <p:cNvSpPr txBox="1"/>
          <p:nvPr/>
        </p:nvSpPr>
        <p:spPr>
          <a:xfrm>
            <a:off x="4611301" y="4298439"/>
            <a:ext cx="232414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Trafność </a:t>
            </a:r>
            <a:r>
              <a:rPr lang="pl-PL" spc="-30" err="1">
                <a:latin typeface="Calibri"/>
                <a:cs typeface="Calibri"/>
              </a:rPr>
              <a:t>konwergencyjna</a:t>
            </a:r>
            <a:endParaRPr lang="pl-PL" spc="-3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pc="-30">
                <a:latin typeface="Calibri"/>
                <a:cs typeface="Calibri"/>
              </a:rPr>
              <a:t>(ang. </a:t>
            </a:r>
            <a:r>
              <a:rPr lang="pl-PL" spc="-30" err="1">
                <a:latin typeface="Calibri"/>
                <a:cs typeface="Calibri"/>
              </a:rPr>
              <a:t>convergent</a:t>
            </a:r>
            <a:r>
              <a:rPr lang="pl-PL" spc="-30">
                <a:latin typeface="Calibri"/>
                <a:cs typeface="Calibri"/>
              </a:rPr>
              <a:t> </a:t>
            </a:r>
            <a:r>
              <a:rPr lang="pl-PL" spc="-30" err="1">
                <a:latin typeface="Calibri"/>
                <a:cs typeface="Calibri"/>
              </a:rPr>
              <a:t>validity</a:t>
            </a:r>
            <a:r>
              <a:rPr lang="pl-PL" spc="-3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010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kryterialna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5047488" y="1880743"/>
            <a:ext cx="65562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Trafność </a:t>
            </a:r>
            <a:r>
              <a:rPr lang="pl-PL" sz="2800" b="1" spc="-10" err="1">
                <a:latin typeface="Calibri"/>
                <a:cs typeface="Calibri"/>
              </a:rPr>
              <a:t>konwergencyjna</a:t>
            </a:r>
            <a:r>
              <a:rPr lang="pl-PL" sz="2800" b="1" spc="-10">
                <a:latin typeface="Calibri"/>
                <a:cs typeface="Calibri"/>
              </a:rPr>
              <a:t> i różnicująca 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4" name="Graphic 43" descr="Group brainstorm with solid fill">
            <a:extLst>
              <a:ext uri="{FF2B5EF4-FFF2-40B4-BE49-F238E27FC236}">
                <a16:creationId xmlns:a16="http://schemas.microsoft.com/office/drawing/2014/main" id="{B24B4F57-0E3F-D5AB-BFF6-EB1E61EF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5064" y="2553769"/>
            <a:ext cx="914400" cy="914400"/>
          </a:xfrm>
          <a:prstGeom prst="rect">
            <a:avLst/>
          </a:prstGeom>
        </p:spPr>
      </p:pic>
      <p:sp>
        <p:nvSpPr>
          <p:cNvPr id="45" name="object 33">
            <a:extLst>
              <a:ext uri="{FF2B5EF4-FFF2-40B4-BE49-F238E27FC236}">
                <a16:creationId xmlns:a16="http://schemas.microsoft.com/office/drawing/2014/main" id="{6BC052C9-F0F8-4117-2DFA-3D6A670BBEA3}"/>
              </a:ext>
            </a:extLst>
          </p:cNvPr>
          <p:cNvSpPr txBox="1"/>
          <p:nvPr/>
        </p:nvSpPr>
        <p:spPr>
          <a:xfrm>
            <a:off x="6986015" y="2918460"/>
            <a:ext cx="498791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l-PL" spc="-30">
                <a:latin typeface="Söhne"/>
                <a:cs typeface="Calibri"/>
              </a:rPr>
              <a:t>Podzielcie się na 3-4 osobowe grupy.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46" name="object 33">
            <a:extLst>
              <a:ext uri="{FF2B5EF4-FFF2-40B4-BE49-F238E27FC236}">
                <a16:creationId xmlns:a16="http://schemas.microsoft.com/office/drawing/2014/main" id="{1A148823-A7B9-2F85-3671-5E629CA4DF31}"/>
              </a:ext>
            </a:extLst>
          </p:cNvPr>
          <p:cNvSpPr txBox="1"/>
          <p:nvPr/>
        </p:nvSpPr>
        <p:spPr>
          <a:xfrm>
            <a:off x="6986015" y="4043017"/>
            <a:ext cx="498791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l-PL" spc="-30">
                <a:latin typeface="Söhne"/>
                <a:cs typeface="Calibri"/>
              </a:rPr>
              <a:t>Każda grupa otrzyma karteczki z testowanymi konstruktami oraz konstruktami zbieżnymi </a:t>
            </a:r>
            <a:br>
              <a:rPr lang="pl-PL" spc="-30">
                <a:latin typeface="Söhne"/>
                <a:cs typeface="Calibri"/>
              </a:rPr>
            </a:br>
            <a:r>
              <a:rPr lang="pl-PL" spc="-30">
                <a:latin typeface="Söhne"/>
                <a:cs typeface="Calibri"/>
              </a:rPr>
              <a:t>i różnicującymi.</a:t>
            </a:r>
            <a:endParaRPr lang="pl-PL" spc="-30">
              <a:latin typeface="Calibri"/>
              <a:cs typeface="Calibri"/>
            </a:endParaRPr>
          </a:p>
        </p:txBody>
      </p:sp>
      <p:sp>
        <p:nvSpPr>
          <p:cNvPr id="47" name="object 33">
            <a:extLst>
              <a:ext uri="{FF2B5EF4-FFF2-40B4-BE49-F238E27FC236}">
                <a16:creationId xmlns:a16="http://schemas.microsoft.com/office/drawing/2014/main" id="{D934840D-254C-789F-476D-29F703EBD427}"/>
              </a:ext>
            </a:extLst>
          </p:cNvPr>
          <p:cNvSpPr txBox="1"/>
          <p:nvPr/>
        </p:nvSpPr>
        <p:spPr>
          <a:xfrm>
            <a:off x="6986015" y="5490630"/>
            <a:ext cx="427024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l-PL" spc="-30">
                <a:latin typeface="Söhne"/>
                <a:cs typeface="Calibri"/>
              </a:rPr>
              <a:t>Waszym zadaniem będzie dopasowanie konstruktów zbieżnych i różnicujących do konstruktu testowanego w celach walidacji.  </a:t>
            </a:r>
            <a:endParaRPr lang="pl-PL" spc="-30">
              <a:latin typeface="Calibri"/>
              <a:cs typeface="Calibri"/>
            </a:endParaRPr>
          </a:p>
        </p:txBody>
      </p:sp>
      <p:pic>
        <p:nvPicPr>
          <p:cNvPr id="48" name="Graphic 47" descr="Clipboard Mixed with solid fill">
            <a:extLst>
              <a:ext uri="{FF2B5EF4-FFF2-40B4-BE49-F238E27FC236}">
                <a16:creationId xmlns:a16="http://schemas.microsoft.com/office/drawing/2014/main" id="{6D2BEAFD-3022-54BB-4B5A-03E49FFA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5064" y="3890157"/>
            <a:ext cx="914400" cy="914400"/>
          </a:xfrm>
          <a:prstGeom prst="rect">
            <a:avLst/>
          </a:prstGeom>
        </p:spPr>
      </p:pic>
      <p:pic>
        <p:nvPicPr>
          <p:cNvPr id="49" name="Graphic 48" descr="Target with solid fill">
            <a:extLst>
              <a:ext uri="{FF2B5EF4-FFF2-40B4-BE49-F238E27FC236}">
                <a16:creationId xmlns:a16="http://schemas.microsoft.com/office/drawing/2014/main" id="{B00CCD15-EDB9-8C21-0073-95F1A6868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5064" y="54030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6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6" y="416883"/>
            <a:ext cx="10515600" cy="1325563"/>
          </a:xfrm>
        </p:spPr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Walidacja: trafność kryterialna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926137" y="1912574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926136" y="2565530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926135" y="3224021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926135" y="3876977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926134" y="4529933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926133" y="5188424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926132" y="5835845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59991" y="2364757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59990" y="3017713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59990" y="3676204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59989" y="4329160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59988" y="4982116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59987" y="5640607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16">
            <a:extLst>
              <a:ext uri="{FF2B5EF4-FFF2-40B4-BE49-F238E27FC236}">
                <a16:creationId xmlns:a16="http://schemas.microsoft.com/office/drawing/2014/main" id="{7D009D0C-AC60-A4BA-3A52-1F602F90C5DC}"/>
              </a:ext>
            </a:extLst>
          </p:cNvPr>
          <p:cNvSpPr txBox="1"/>
          <p:nvPr/>
        </p:nvSpPr>
        <p:spPr>
          <a:xfrm>
            <a:off x="5047488" y="1880743"/>
            <a:ext cx="65562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Trafność </a:t>
            </a:r>
            <a:r>
              <a:rPr lang="pl-PL" sz="2800" b="1" spc="-10" err="1">
                <a:latin typeface="Calibri"/>
                <a:cs typeface="Calibri"/>
              </a:rPr>
              <a:t>konwergencyjna</a:t>
            </a:r>
            <a:r>
              <a:rPr lang="pl-PL" sz="2800" b="1" spc="-10">
                <a:latin typeface="Calibri"/>
                <a:cs typeface="Calibri"/>
              </a:rPr>
              <a:t> i różnicująca 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68D43D-7A73-4DBE-0418-F4398D9F907C}"/>
              </a:ext>
            </a:extLst>
          </p:cNvPr>
          <p:cNvGraphicFramePr>
            <a:graphicFrameLocks noGrp="1"/>
          </p:cNvGraphicFramePr>
          <p:nvPr/>
        </p:nvGraphicFramePr>
        <p:xfrm>
          <a:off x="5021541" y="2844477"/>
          <a:ext cx="6839710" cy="29452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60847">
                  <a:extLst>
                    <a:ext uri="{9D8B030D-6E8A-4147-A177-3AD203B41FA5}">
                      <a16:colId xmlns:a16="http://schemas.microsoft.com/office/drawing/2014/main" val="3893002839"/>
                    </a:ext>
                  </a:extLst>
                </a:gridCol>
                <a:gridCol w="2795183">
                  <a:extLst>
                    <a:ext uri="{9D8B030D-6E8A-4147-A177-3AD203B41FA5}">
                      <a16:colId xmlns:a16="http://schemas.microsoft.com/office/drawing/2014/main" val="1777699949"/>
                    </a:ext>
                  </a:extLst>
                </a:gridCol>
                <a:gridCol w="2783680">
                  <a:extLst>
                    <a:ext uri="{9D8B030D-6E8A-4147-A177-3AD203B41FA5}">
                      <a16:colId xmlns:a16="http://schemas.microsoft.com/office/drawing/2014/main" val="3720119945"/>
                    </a:ext>
                  </a:extLst>
                </a:gridCol>
              </a:tblGrid>
              <a:tr h="445916">
                <a:tc>
                  <a:txBody>
                    <a:bodyPr/>
                    <a:lstStyle/>
                    <a:p>
                      <a:pPr algn="ctr"/>
                      <a:r>
                        <a:rPr lang="en-CA" err="1">
                          <a:solidFill>
                            <a:schemeClr val="tx1"/>
                          </a:solidFill>
                        </a:rPr>
                        <a:t>Konstrukt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Konstrukt zbieżny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Konstrukt różnicujący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70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1400" b="1" u="none" err="1">
                          <a:solidFill>
                            <a:schemeClr val="tx1"/>
                          </a:solidFill>
                        </a:rPr>
                        <a:t>Inteligencja</a:t>
                      </a:r>
                      <a:endParaRPr lang="en-US" sz="140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Wyniki w nauce; Rozwiązanie problemów.; Pamięć krótkotrwała.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Przestępczość; Ubóstwo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6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1400" b="1" u="none" err="1">
                          <a:solidFill>
                            <a:schemeClr val="tx1"/>
                          </a:solidFill>
                        </a:rPr>
                        <a:t>Empatia</a:t>
                      </a:r>
                      <a:endParaRPr lang="en-US" sz="140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Umiejętność słuchania; Wysoka teoria umysłu; Pomoc innym.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Agresja; Egoizm; Narcyzm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1400" b="1" u="none" err="1">
                          <a:solidFill>
                            <a:schemeClr val="tx1"/>
                          </a:solidFill>
                        </a:rPr>
                        <a:t>Ekstrawersja</a:t>
                      </a:r>
                      <a:endParaRPr lang="en-US" sz="140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Towarzyskość; Skłonność do podejmowania ryzyka; Pozytywne emocje.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>
                          <a:solidFill>
                            <a:schemeClr val="tx1"/>
                          </a:solidFill>
                        </a:rPr>
                        <a:t>Lęk społeczny; Introspekcja;         Preferencja samotności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9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err="1">
                          <a:solidFill>
                            <a:schemeClr val="tx1"/>
                          </a:solidFill>
                        </a:rPr>
                        <a:t>Motywacja</a:t>
                      </a:r>
                      <a:r>
                        <a:rPr lang="en-US" sz="1400" b="1" u="none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u="none" err="1">
                          <a:solidFill>
                            <a:schemeClr val="tx1"/>
                          </a:solidFill>
                        </a:rPr>
                        <a:t>wewn</a:t>
                      </a:r>
                      <a:r>
                        <a:rPr lang="pl-PL" sz="1400" b="1" u="none" err="1">
                          <a:solidFill>
                            <a:schemeClr val="tx1"/>
                          </a:solidFill>
                        </a:rPr>
                        <a:t>ętrzna</a:t>
                      </a:r>
                      <a:endParaRPr lang="en-US" sz="1400" b="1" u="none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Zaangażowanie w działanie;  Pasja do pracy; Autonomia w działaniach.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Motywacja poprzez nagrody.; Lęk przed porażką; Zależność od opinii innych.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845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6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Zaliczenie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7692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Pomysł na test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6" y="5532348"/>
            <a:ext cx="3267709" cy="76925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 Interpretacja wyników </a:t>
            </a:r>
            <a:br>
              <a:rPr lang="pl-PL" b="1">
                <a:solidFill>
                  <a:schemeClr val="tx1"/>
                </a:solidFill>
              </a:rPr>
            </a:br>
            <a:r>
              <a:rPr lang="pl-PL" b="1">
                <a:solidFill>
                  <a:schemeClr val="tx1"/>
                </a:solidFill>
              </a:rPr>
              <a:t>i sporządzenie manualu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F09C3F-C548-24C7-8D8E-3790AB06026F}"/>
              </a:ext>
            </a:extLst>
          </p:cNvPr>
          <p:cNvSpPr/>
          <p:nvPr/>
        </p:nvSpPr>
        <p:spPr>
          <a:xfrm>
            <a:off x="891626" y="3084660"/>
            <a:ext cx="3267709" cy="7692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Zebranie danych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EE092B-7F71-42D7-D7E9-9731B95C3120}"/>
              </a:ext>
            </a:extLst>
          </p:cNvPr>
          <p:cNvSpPr/>
          <p:nvPr/>
        </p:nvSpPr>
        <p:spPr>
          <a:xfrm>
            <a:off x="891626" y="4308504"/>
            <a:ext cx="3267709" cy="7692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Analiza danych w 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37A8BF-6EC2-53B1-D7A9-35EB1CFBBF52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2525481" y="2630074"/>
            <a:ext cx="5" cy="4545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94FC5A-8119-40F7-7C8D-64BBF759FED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525481" y="3853918"/>
            <a:ext cx="0" cy="4545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0095C6-E3A7-6D9D-D768-6DFCB665DDF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2525481" y="5077762"/>
            <a:ext cx="0" cy="4545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bject 35">
            <a:extLst>
              <a:ext uri="{FF2B5EF4-FFF2-40B4-BE49-F238E27FC236}">
                <a16:creationId xmlns:a16="http://schemas.microsoft.com/office/drawing/2014/main" id="{E1795BDD-C3D8-F4EC-4829-DF4C6A2D5670}"/>
              </a:ext>
            </a:extLst>
          </p:cNvPr>
          <p:cNvSpPr txBox="1"/>
          <p:nvPr/>
        </p:nvSpPr>
        <p:spPr>
          <a:xfrm>
            <a:off x="4720639" y="1949226"/>
            <a:ext cx="6014400" cy="734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600">
                <a:latin typeface="Calibri"/>
                <a:cs typeface="Calibri"/>
              </a:rPr>
              <a:t>Zidentyfikowanie konstruktu, który test ma mierzyć. Operacjonalizacja zmiennych i pozycji testowych. Pomyślenie o sposobie walidacji.</a:t>
            </a:r>
            <a:endParaRPr lang="en-US" sz="1600" b="1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>
              <a:latin typeface="Calibri"/>
              <a:cs typeface="Calibri"/>
            </a:endParaRPr>
          </a:p>
        </p:txBody>
      </p:sp>
      <p:sp>
        <p:nvSpPr>
          <p:cNvPr id="29" name="object 35">
            <a:extLst>
              <a:ext uri="{FF2B5EF4-FFF2-40B4-BE49-F238E27FC236}">
                <a16:creationId xmlns:a16="http://schemas.microsoft.com/office/drawing/2014/main" id="{A435CF98-85CF-58A3-0BD1-7874F2C17230}"/>
              </a:ext>
            </a:extLst>
          </p:cNvPr>
          <p:cNvSpPr txBox="1"/>
          <p:nvPr/>
        </p:nvSpPr>
        <p:spPr>
          <a:xfrm>
            <a:off x="4720639" y="3141466"/>
            <a:ext cx="601441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600">
                <a:latin typeface="Calibri"/>
                <a:cs typeface="Calibri"/>
              </a:rPr>
              <a:t>Stworzenie ankiety online: Google </a:t>
            </a:r>
            <a:r>
              <a:rPr lang="pl-PL" sz="1600" err="1">
                <a:latin typeface="Calibri"/>
                <a:cs typeface="Calibri"/>
              </a:rPr>
              <a:t>Forms</a:t>
            </a:r>
            <a:r>
              <a:rPr lang="pl-PL" sz="1600">
                <a:latin typeface="Calibri"/>
                <a:cs typeface="Calibri"/>
              </a:rPr>
              <a:t>, MS </a:t>
            </a:r>
            <a:r>
              <a:rPr lang="pl-PL" sz="1600" err="1">
                <a:latin typeface="Calibri"/>
                <a:cs typeface="Calibri"/>
              </a:rPr>
              <a:t>Forms</a:t>
            </a:r>
            <a:r>
              <a:rPr lang="pl-PL" sz="1600">
                <a:latin typeface="Calibri"/>
                <a:cs typeface="Calibri"/>
              </a:rPr>
              <a:t> itp. Zebranie próby około 30 osób. Metryczka.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30" name="object 35">
            <a:extLst>
              <a:ext uri="{FF2B5EF4-FFF2-40B4-BE49-F238E27FC236}">
                <a16:creationId xmlns:a16="http://schemas.microsoft.com/office/drawing/2014/main" id="{EA04087B-CB7B-4DE9-C127-D8C080CC2289}"/>
              </a:ext>
            </a:extLst>
          </p:cNvPr>
          <p:cNvSpPr txBox="1"/>
          <p:nvPr/>
        </p:nvSpPr>
        <p:spPr>
          <a:xfrm>
            <a:off x="4720639" y="4308504"/>
            <a:ext cx="6014415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600">
                <a:latin typeface="Calibri"/>
                <a:cs typeface="Calibri"/>
              </a:rPr>
              <a:t>Przeprowadzenie podstawowych analiz psychometrycznych na podstawie przygotowanego przeze mnie wzorca. Analiz wykonacie na naszych ostatnich zajęciach. </a:t>
            </a:r>
            <a:endParaRPr sz="1400" b="1">
              <a:latin typeface="Calibri"/>
              <a:cs typeface="Calibri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1A855221-5748-84C3-897C-9B765AC1296E}"/>
              </a:ext>
            </a:extLst>
          </p:cNvPr>
          <p:cNvSpPr txBox="1"/>
          <p:nvPr/>
        </p:nvSpPr>
        <p:spPr>
          <a:xfrm>
            <a:off x="4720639" y="5549476"/>
            <a:ext cx="5858969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600">
                <a:latin typeface="Calibri"/>
                <a:cs typeface="Calibri"/>
              </a:rPr>
              <a:t>Sporządzenie podręcznika (manualu), w którym zostaną zinterpretowane i opisane wyniki (również na podstawie wzorca). Również na ostatnich zajęciach.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13859F-2AE4-8E6C-E6BA-7B7431A7E331}"/>
              </a:ext>
            </a:extLst>
          </p:cNvPr>
          <p:cNvSpPr/>
          <p:nvPr/>
        </p:nvSpPr>
        <p:spPr>
          <a:xfrm rot="211733">
            <a:off x="8459361" y="527144"/>
            <a:ext cx="3311434" cy="1105867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Na następnych zajęciach pokażę krok po kroku, na moich własnych danych, jak będzie wyglądało zaliczenie.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1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4582-0D0E-17C4-2927-A3529AF2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Program statystyczny</a:t>
            </a:r>
            <a:endParaRPr lang="en-CA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632F3-4EED-94A9-16FB-F0C17AE5AF4C}"/>
              </a:ext>
            </a:extLst>
          </p:cNvPr>
          <p:cNvSpPr txBox="1"/>
          <p:nvPr/>
        </p:nvSpPr>
        <p:spPr>
          <a:xfrm>
            <a:off x="640080" y="3209544"/>
            <a:ext cx="11137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/>
              <a:t>https://github.com/PawelSmolinski/Psychometria</a:t>
            </a:r>
          </a:p>
        </p:txBody>
      </p:sp>
    </p:spTree>
    <p:extLst>
      <p:ext uri="{BB962C8B-B14F-4D97-AF65-F5344CB8AC3E}">
        <p14:creationId xmlns:p14="http://schemas.microsoft.com/office/powerpoint/2010/main" val="2973673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8E619B7-837E-2F12-8DF2-E37DF670357D}"/>
              </a:ext>
            </a:extLst>
          </p:cNvPr>
          <p:cNvSpPr/>
          <p:nvPr/>
        </p:nvSpPr>
        <p:spPr>
          <a:xfrm>
            <a:off x="9263506" y="5823640"/>
            <a:ext cx="2438855" cy="78852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r>
              <a:rPr lang="pl-PL">
                <a:solidFill>
                  <a:schemeClr val="tx1"/>
                </a:solidFill>
              </a:rPr>
              <a:t>V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DECF46C-0827-CE1D-66B3-0CE9F6F317A2}"/>
              </a:ext>
            </a:extLst>
          </p:cNvPr>
          <p:cNvSpPr/>
          <p:nvPr/>
        </p:nvSpPr>
        <p:spPr>
          <a:xfrm>
            <a:off x="6426467" y="5817287"/>
            <a:ext cx="2438855" cy="78852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r>
              <a:rPr lang="pl-PL">
                <a:solidFill>
                  <a:schemeClr val="tx1"/>
                </a:solidFill>
              </a:rPr>
              <a:t>V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87F6A35-F30F-816B-38AF-A6DC2436E08A}"/>
              </a:ext>
            </a:extLst>
          </p:cNvPr>
          <p:cNvSpPr/>
          <p:nvPr/>
        </p:nvSpPr>
        <p:spPr>
          <a:xfrm>
            <a:off x="9263506" y="4744393"/>
            <a:ext cx="2438855" cy="78852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r>
              <a:rPr lang="pl-PL">
                <a:solidFill>
                  <a:schemeClr val="tx1"/>
                </a:solidFill>
              </a:rPr>
              <a:t>II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D1FA04E-9631-80DB-8732-39F9526FC0F3}"/>
              </a:ext>
            </a:extLst>
          </p:cNvPr>
          <p:cNvSpPr/>
          <p:nvPr/>
        </p:nvSpPr>
        <p:spPr>
          <a:xfrm>
            <a:off x="6426467" y="4744393"/>
            <a:ext cx="2438855" cy="78852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r>
              <a:rPr lang="pl-PL">
                <a:solidFill>
                  <a:schemeClr val="tx1"/>
                </a:solidFill>
              </a:rPr>
              <a:t>II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FE494CB-81EE-1E16-AB09-1C9452AA78EA}"/>
              </a:ext>
            </a:extLst>
          </p:cNvPr>
          <p:cNvSpPr/>
          <p:nvPr/>
        </p:nvSpPr>
        <p:spPr>
          <a:xfrm>
            <a:off x="9263508" y="2596701"/>
            <a:ext cx="2438855" cy="78852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7650BEA-F109-80E1-AD73-F054782DD12C}"/>
              </a:ext>
            </a:extLst>
          </p:cNvPr>
          <p:cNvSpPr/>
          <p:nvPr/>
        </p:nvSpPr>
        <p:spPr>
          <a:xfrm>
            <a:off x="6426468" y="3671499"/>
            <a:ext cx="2438855" cy="78852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</a:t>
            </a:r>
            <a:r>
              <a:rPr lang="en-CA">
                <a:solidFill>
                  <a:schemeClr val="tx1"/>
                </a:solidFill>
              </a:rPr>
              <a:t>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90973CA-84F6-0F7B-A94A-59A5BF4897E9}"/>
              </a:ext>
            </a:extLst>
          </p:cNvPr>
          <p:cNvSpPr/>
          <p:nvPr/>
        </p:nvSpPr>
        <p:spPr>
          <a:xfrm>
            <a:off x="9263507" y="3671499"/>
            <a:ext cx="2438855" cy="78852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</a:t>
            </a:r>
            <a:r>
              <a:rPr lang="en-CA">
                <a:solidFill>
                  <a:schemeClr val="tx1"/>
                </a:solidFill>
              </a:rPr>
              <a:t>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0EB7847-277D-B0C8-5306-F0A50EC87100}"/>
              </a:ext>
            </a:extLst>
          </p:cNvPr>
          <p:cNvSpPr/>
          <p:nvPr/>
        </p:nvSpPr>
        <p:spPr>
          <a:xfrm>
            <a:off x="6426470" y="2596702"/>
            <a:ext cx="2438855" cy="78852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13622E6-97DA-E702-6A2B-C55131128EF8}"/>
              </a:ext>
            </a:extLst>
          </p:cNvPr>
          <p:cNvSpPr/>
          <p:nvPr/>
        </p:nvSpPr>
        <p:spPr>
          <a:xfrm>
            <a:off x="3597640" y="5823640"/>
            <a:ext cx="2438855" cy="788525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r>
              <a:rPr lang="pl-PL">
                <a:solidFill>
                  <a:schemeClr val="tx1"/>
                </a:solidFill>
              </a:rPr>
              <a:t>V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540597-395F-5FE1-99BB-D088FE6BD37F}"/>
              </a:ext>
            </a:extLst>
          </p:cNvPr>
          <p:cNvSpPr/>
          <p:nvPr/>
        </p:nvSpPr>
        <p:spPr>
          <a:xfrm>
            <a:off x="3597642" y="4746776"/>
            <a:ext cx="2438855" cy="788525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r>
              <a:rPr lang="pl-PL">
                <a:solidFill>
                  <a:schemeClr val="tx1"/>
                </a:solidFill>
              </a:rPr>
              <a:t>II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A9B569-6983-E0D8-0E9F-D138E9C838FF}"/>
              </a:ext>
            </a:extLst>
          </p:cNvPr>
          <p:cNvSpPr/>
          <p:nvPr/>
        </p:nvSpPr>
        <p:spPr>
          <a:xfrm>
            <a:off x="3597644" y="3672294"/>
            <a:ext cx="2438855" cy="788525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r>
              <a:rPr lang="pl-PL">
                <a:solidFill>
                  <a:schemeClr val="tx1"/>
                </a:solidFill>
              </a:rPr>
              <a:t>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230381-F622-DB02-76DF-2528A8A94E77}"/>
              </a:ext>
            </a:extLst>
          </p:cNvPr>
          <p:cNvSpPr/>
          <p:nvPr/>
        </p:nvSpPr>
        <p:spPr>
          <a:xfrm>
            <a:off x="3597640" y="2596701"/>
            <a:ext cx="2438855" cy="788525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DD91CCE-0EDE-935E-3037-90F01D753281}"/>
              </a:ext>
            </a:extLst>
          </p:cNvPr>
          <p:cNvSpPr/>
          <p:nvPr/>
        </p:nvSpPr>
        <p:spPr>
          <a:xfrm>
            <a:off x="9263506" y="5823640"/>
            <a:ext cx="2438855" cy="7885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Wymień różnice pomiędzy EFA i CFA.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243C4BB-9453-EDAE-0EBD-46570569EE6B}"/>
              </a:ext>
            </a:extLst>
          </p:cNvPr>
          <p:cNvSpPr/>
          <p:nvPr/>
        </p:nvSpPr>
        <p:spPr>
          <a:xfrm>
            <a:off x="9263506" y="4744392"/>
            <a:ext cx="2438855" cy="7885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Czym jest i po co wykorzystujemy macierz korelacji </a:t>
            </a:r>
            <a:r>
              <a:rPr lang="pl-PL" sz="1600" err="1">
                <a:solidFill>
                  <a:schemeClr val="tx1"/>
                </a:solidFill>
              </a:rPr>
              <a:t>itemów</a:t>
            </a:r>
            <a:r>
              <a:rPr lang="pl-PL" sz="1600">
                <a:solidFill>
                  <a:schemeClr val="tx1"/>
                </a:solidFill>
              </a:rPr>
              <a:t>?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6B0E92E-DA03-5BB1-D77E-CEAE261A57A2}"/>
              </a:ext>
            </a:extLst>
          </p:cNvPr>
          <p:cNvSpPr/>
          <p:nvPr/>
        </p:nvSpPr>
        <p:spPr>
          <a:xfrm>
            <a:off x="9263507" y="3671498"/>
            <a:ext cx="2438855" cy="7885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Co to jest struktura czynnikowa testu?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B370102-5DF1-E9C1-2A13-998FDB17479D}"/>
              </a:ext>
            </a:extLst>
          </p:cNvPr>
          <p:cNvSpPr/>
          <p:nvPr/>
        </p:nvSpPr>
        <p:spPr>
          <a:xfrm>
            <a:off x="9263507" y="2596701"/>
            <a:ext cx="2438855" cy="7885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Co to jest trafność predykcyjna oraz diagnostyczna?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A450C71-8FD6-C3FD-1011-AF0F5E6A91E3}"/>
              </a:ext>
            </a:extLst>
          </p:cNvPr>
          <p:cNvSpPr/>
          <p:nvPr/>
        </p:nvSpPr>
        <p:spPr>
          <a:xfrm>
            <a:off x="6434679" y="5823640"/>
            <a:ext cx="2438855" cy="7885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Jakie czynniki mogą wpływać na rzetelność testu?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A71D2C5-3340-C50D-D55E-AE240EEFA8DF}"/>
              </a:ext>
            </a:extLst>
          </p:cNvPr>
          <p:cNvSpPr/>
          <p:nvPr/>
        </p:nvSpPr>
        <p:spPr>
          <a:xfrm>
            <a:off x="6426467" y="4744393"/>
            <a:ext cx="2438855" cy="7885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Czym jest i jakie ma znaczenie przedział ufności?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D73ABF5-55AD-EB12-C629-DEDC6AFE4661}"/>
              </a:ext>
            </a:extLst>
          </p:cNvPr>
          <p:cNvSpPr/>
          <p:nvPr/>
        </p:nvSpPr>
        <p:spPr>
          <a:xfrm>
            <a:off x="6426467" y="3671499"/>
            <a:ext cx="2438855" cy="7885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Co to są testy równoległe?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8930958-3CDE-A14F-F7F1-521EFE4E2E18}"/>
              </a:ext>
            </a:extLst>
          </p:cNvPr>
          <p:cNvSpPr/>
          <p:nvPr/>
        </p:nvSpPr>
        <p:spPr>
          <a:xfrm>
            <a:off x="6426469" y="2596702"/>
            <a:ext cx="2438855" cy="7885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Czym jest rzetelność testu?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394DDC9-3A34-A77F-B63A-FF51815DD977}"/>
              </a:ext>
            </a:extLst>
          </p:cNvPr>
          <p:cNvSpPr/>
          <p:nvPr/>
        </p:nvSpPr>
        <p:spPr>
          <a:xfrm>
            <a:off x="3597640" y="5821258"/>
            <a:ext cx="2438855" cy="78852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Czym się kierujemy dobierając konstrukty zbieżne i różnicujące?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0B0DF98-DBC5-4656-2321-C9C7FDF613C0}"/>
              </a:ext>
            </a:extLst>
          </p:cNvPr>
          <p:cNvSpPr/>
          <p:nvPr/>
        </p:nvSpPr>
        <p:spPr>
          <a:xfrm>
            <a:off x="3597641" y="4744394"/>
            <a:ext cx="2438855" cy="78852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Co to jest operacjonalizacja zmiennej?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B2CBBC0-9AB0-0353-B9DA-34BC8BB60A8C}"/>
              </a:ext>
            </a:extLst>
          </p:cNvPr>
          <p:cNvSpPr/>
          <p:nvPr/>
        </p:nvSpPr>
        <p:spPr>
          <a:xfrm>
            <a:off x="3597643" y="3671500"/>
            <a:ext cx="2438855" cy="78852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Wymień kilka strategii generowania </a:t>
            </a:r>
            <a:r>
              <a:rPr lang="pl-PL" err="1">
                <a:solidFill>
                  <a:schemeClr val="tx1"/>
                </a:solidFill>
              </a:rPr>
              <a:t>itemów</a:t>
            </a:r>
            <a:r>
              <a:rPr lang="pl-PL">
                <a:solidFill>
                  <a:schemeClr val="tx1"/>
                </a:solidFill>
              </a:rPr>
              <a:t>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B8FF87-4D73-8EB0-528F-E13673FBA7BF}"/>
              </a:ext>
            </a:extLst>
          </p:cNvPr>
          <p:cNvSpPr/>
          <p:nvPr/>
        </p:nvSpPr>
        <p:spPr>
          <a:xfrm>
            <a:off x="3597644" y="2598606"/>
            <a:ext cx="2438855" cy="78852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Czym jest grupa docelowa?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69959A-FDD0-98ED-C693-25F9E56042F9}"/>
              </a:ext>
            </a:extLst>
          </p:cNvPr>
          <p:cNvSpPr/>
          <p:nvPr/>
        </p:nvSpPr>
        <p:spPr>
          <a:xfrm>
            <a:off x="768818" y="5821259"/>
            <a:ext cx="2438855" cy="788525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</a:t>
            </a:r>
            <a:r>
              <a:rPr lang="pl-PL">
                <a:solidFill>
                  <a:schemeClr val="tx1"/>
                </a:solidFill>
              </a:rPr>
              <a:t>V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F495EF-018F-1433-0313-D63014B7DF15}"/>
              </a:ext>
            </a:extLst>
          </p:cNvPr>
          <p:cNvSpPr/>
          <p:nvPr/>
        </p:nvSpPr>
        <p:spPr>
          <a:xfrm>
            <a:off x="768818" y="4746777"/>
            <a:ext cx="2438855" cy="788525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II</a:t>
            </a:r>
            <a:r>
              <a:rPr lang="pl-PL">
                <a:solidFill>
                  <a:schemeClr val="tx1"/>
                </a:solidFill>
              </a:rPr>
              <a:t>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786F54-6B8D-B476-4EFF-3F10CA5393A3}"/>
              </a:ext>
            </a:extLst>
          </p:cNvPr>
          <p:cNvSpPr/>
          <p:nvPr/>
        </p:nvSpPr>
        <p:spPr>
          <a:xfrm>
            <a:off x="768818" y="3672295"/>
            <a:ext cx="2438855" cy="788525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</a:t>
            </a:r>
            <a:r>
              <a:rPr lang="en-CA">
                <a:solidFill>
                  <a:schemeClr val="tx1"/>
                </a:solidFill>
              </a:rPr>
              <a:t>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3DA9251-9DCB-F8D6-52B4-A5625E4854FA}"/>
              </a:ext>
            </a:extLst>
          </p:cNvPr>
          <p:cNvSpPr/>
          <p:nvPr/>
        </p:nvSpPr>
        <p:spPr>
          <a:xfrm>
            <a:off x="768818" y="5821258"/>
            <a:ext cx="2438855" cy="7885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Jakie są różnice pomiędzy statystyką społeczną </a:t>
            </a:r>
            <a:br>
              <a:rPr lang="pl-PL" sz="1600">
                <a:solidFill>
                  <a:schemeClr val="tx1"/>
                </a:solidFill>
              </a:rPr>
            </a:br>
            <a:r>
              <a:rPr lang="pl-PL" sz="1600">
                <a:solidFill>
                  <a:schemeClr val="tx1"/>
                </a:solidFill>
              </a:rPr>
              <a:t>a psychometrią?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7DC9A1-1CB0-08D5-99E3-C39A58CF9142}"/>
              </a:ext>
            </a:extLst>
          </p:cNvPr>
          <p:cNvSpPr/>
          <p:nvPr/>
        </p:nvSpPr>
        <p:spPr>
          <a:xfrm>
            <a:off x="768818" y="4746776"/>
            <a:ext cx="2438855" cy="7885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Czym jest konstrukt psychologiczny?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051918-6ABB-6B74-7A16-F0EBF6E068F1}"/>
              </a:ext>
            </a:extLst>
          </p:cNvPr>
          <p:cNvSpPr/>
          <p:nvPr/>
        </p:nvSpPr>
        <p:spPr>
          <a:xfrm>
            <a:off x="768818" y="3672295"/>
            <a:ext cx="2438855" cy="7885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Wymień 4 znane konstrukty psychologiczne.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0293C6-39D2-045A-E72C-FA8DBDEEF18A}"/>
              </a:ext>
            </a:extLst>
          </p:cNvPr>
          <p:cNvSpPr/>
          <p:nvPr/>
        </p:nvSpPr>
        <p:spPr>
          <a:xfrm>
            <a:off x="768818" y="2597813"/>
            <a:ext cx="2438855" cy="788525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F2AB2D6-0711-B665-7A72-D06C2000787E}"/>
              </a:ext>
            </a:extLst>
          </p:cNvPr>
          <p:cNvSpPr/>
          <p:nvPr/>
        </p:nvSpPr>
        <p:spPr>
          <a:xfrm>
            <a:off x="768818" y="2597812"/>
            <a:ext cx="2438855" cy="7885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Czym jest konstrukt psychologiczny?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81540-D670-6713-4180-77CE4119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>
                <a:solidFill>
                  <a:schemeClr val="accent2"/>
                </a:solidFill>
              </a:rPr>
              <a:t>Test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9BEE67-3AA8-58AE-F54D-76BA9788FB4C}"/>
              </a:ext>
            </a:extLst>
          </p:cNvPr>
          <p:cNvSpPr/>
          <p:nvPr/>
        </p:nvSpPr>
        <p:spPr>
          <a:xfrm>
            <a:off x="768822" y="1746812"/>
            <a:ext cx="2438853" cy="57528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CEA6E0-44DD-773B-F7ED-E10A85066B24}"/>
              </a:ext>
            </a:extLst>
          </p:cNvPr>
          <p:cNvSpPr/>
          <p:nvPr/>
        </p:nvSpPr>
        <p:spPr>
          <a:xfrm>
            <a:off x="3597640" y="1753517"/>
            <a:ext cx="2438853" cy="575286"/>
          </a:xfrm>
          <a:prstGeom prst="roundRect">
            <a:avLst/>
          </a:prstGeom>
          <a:solidFill>
            <a:srgbClr val="8497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7AC2BE-EC0D-CFB9-C9EE-D743BCC1380A}"/>
              </a:ext>
            </a:extLst>
          </p:cNvPr>
          <p:cNvSpPr/>
          <p:nvPr/>
        </p:nvSpPr>
        <p:spPr>
          <a:xfrm>
            <a:off x="6426458" y="1730597"/>
            <a:ext cx="2438853" cy="5752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36086B-22D3-4626-3F06-5A8EC0C0F1C1}"/>
              </a:ext>
            </a:extLst>
          </p:cNvPr>
          <p:cNvSpPr/>
          <p:nvPr/>
        </p:nvSpPr>
        <p:spPr>
          <a:xfrm>
            <a:off x="9255276" y="1690688"/>
            <a:ext cx="2438853" cy="5752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1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5" grpId="0" animBg="1"/>
      <p:bldP spid="43" grpId="0" animBg="1"/>
      <p:bldP spid="41" grpId="0" animBg="1"/>
      <p:bldP spid="37" grpId="0" animBg="1"/>
      <p:bldP spid="35" grpId="0" animBg="1"/>
      <p:bldP spid="32" grpId="0" animBg="1"/>
      <p:bldP spid="30" grpId="0" animBg="1"/>
      <p:bldP spid="28" grpId="0" animBg="1"/>
      <p:bldP spid="25" grpId="0" animBg="1"/>
      <p:bldP spid="24" grpId="0" animBg="1"/>
      <p:bldP spid="22" grpId="0" animBg="1"/>
      <p:bldP spid="19" grpId="0" animBg="1"/>
      <p:bldP spid="18" grpId="0" animBg="1"/>
      <p:bldP spid="10" grpId="0" animBg="1"/>
      <p:bldP spid="6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Etapy konstrukcji testu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bject 35">
            <a:extLst>
              <a:ext uri="{FF2B5EF4-FFF2-40B4-BE49-F238E27FC236}">
                <a16:creationId xmlns:a16="http://schemas.microsoft.com/office/drawing/2014/main" id="{CAB88517-2240-E9F7-08F8-E992D0A778EF}"/>
              </a:ext>
            </a:extLst>
          </p:cNvPr>
          <p:cNvSpPr txBox="1"/>
          <p:nvPr/>
        </p:nvSpPr>
        <p:spPr>
          <a:xfrm>
            <a:off x="4720641" y="1860816"/>
            <a:ext cx="5104494" cy="67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400">
                <a:latin typeface="Calibri"/>
                <a:cs typeface="Calibri"/>
              </a:rPr>
              <a:t>Co chcemy zmierzyć? Po co chcemy to zmierzyć? Jak zdefiniujemy to co chcemy zmierzyć? Do czego będziemy to używali?</a:t>
            </a:r>
            <a:endParaRPr lang="en-US"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>
              <a:latin typeface="Calibri"/>
              <a:cs typeface="Calibri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8F508452-C05A-0A7C-B77F-31A108B3E740}"/>
              </a:ext>
            </a:extLst>
          </p:cNvPr>
          <p:cNvSpPr txBox="1"/>
          <p:nvPr/>
        </p:nvSpPr>
        <p:spPr>
          <a:xfrm>
            <a:off x="4720639" y="2499643"/>
            <a:ext cx="5104493" cy="67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400">
                <a:latin typeface="Calibri"/>
                <a:cs typeface="Calibri"/>
              </a:rPr>
              <a:t>Kto jest grupą docelową? Czy istnieje już podobny test? Na jakiej teorii bazujemy? Jakie są cechy konstruktu?</a:t>
            </a:r>
            <a:endParaRPr lang="en-US"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>
              <a:latin typeface="Calibri"/>
              <a:cs typeface="Calibri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890BA228-D261-CAEF-4EEC-1FF6C9A56FB6}"/>
              </a:ext>
            </a:extLst>
          </p:cNvPr>
          <p:cNvSpPr txBox="1"/>
          <p:nvPr/>
        </p:nvSpPr>
        <p:spPr>
          <a:xfrm>
            <a:off x="4720639" y="3152599"/>
            <a:ext cx="5104490" cy="67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400">
                <a:latin typeface="Calibri"/>
                <a:cs typeface="Calibri"/>
              </a:rPr>
              <a:t>Ile </a:t>
            </a:r>
            <a:r>
              <a:rPr lang="pl-PL" sz="1400" err="1">
                <a:latin typeface="Calibri"/>
                <a:cs typeface="Calibri"/>
              </a:rPr>
              <a:t>itemów</a:t>
            </a:r>
            <a:r>
              <a:rPr lang="pl-PL" sz="1400">
                <a:latin typeface="Calibri"/>
                <a:cs typeface="Calibri"/>
              </a:rPr>
              <a:t>? Czy </a:t>
            </a:r>
            <a:r>
              <a:rPr lang="pl-PL" sz="1400" err="1">
                <a:latin typeface="Calibri"/>
                <a:cs typeface="Calibri"/>
              </a:rPr>
              <a:t>itemy</a:t>
            </a:r>
            <a:r>
              <a:rPr lang="pl-PL" sz="1400">
                <a:latin typeface="Calibri"/>
                <a:cs typeface="Calibri"/>
              </a:rPr>
              <a:t> są zrozumiałe? Jaki model? Jaka </a:t>
            </a:r>
            <a:r>
              <a:rPr lang="pl-PL" sz="1400" err="1">
                <a:latin typeface="Calibri"/>
                <a:cs typeface="Calibri"/>
              </a:rPr>
              <a:t>sakala</a:t>
            </a:r>
            <a:r>
              <a:rPr lang="pl-PL" sz="1400">
                <a:latin typeface="Calibri"/>
                <a:cs typeface="Calibri"/>
              </a:rPr>
              <a:t> pomiaru? Jakie techniki statystyczne? Czy skala jest zgodna z teorią?</a:t>
            </a:r>
            <a:endParaRPr lang="en-US"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>
              <a:latin typeface="Calibri"/>
              <a:cs typeface="Calibri"/>
            </a:endParaRPr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C8DA02A8-503F-0AEB-FEB5-B238BA3455EE}"/>
              </a:ext>
            </a:extLst>
          </p:cNvPr>
          <p:cNvSpPr txBox="1"/>
          <p:nvPr/>
        </p:nvSpPr>
        <p:spPr>
          <a:xfrm>
            <a:off x="4720639" y="3825219"/>
            <a:ext cx="510449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400">
                <a:latin typeface="Calibri"/>
                <a:cs typeface="Calibri"/>
              </a:rPr>
              <a:t>Czy wyniki testu są stabilne? Jaką miarę rzetelności zastosujemy? Które </a:t>
            </a:r>
            <a:r>
              <a:rPr lang="pl-PL" sz="1400" err="1">
                <a:latin typeface="Calibri"/>
                <a:cs typeface="Calibri"/>
              </a:rPr>
              <a:t>itemy</a:t>
            </a:r>
            <a:r>
              <a:rPr lang="pl-PL" sz="1400">
                <a:latin typeface="Calibri"/>
                <a:cs typeface="Calibri"/>
              </a:rPr>
              <a:t> wykluczymy, które pozostawimy?  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35">
            <a:extLst>
              <a:ext uri="{FF2B5EF4-FFF2-40B4-BE49-F238E27FC236}">
                <a16:creationId xmlns:a16="http://schemas.microsoft.com/office/drawing/2014/main" id="{46FB8256-59FC-EE88-9C91-1AD957429662}"/>
              </a:ext>
            </a:extLst>
          </p:cNvPr>
          <p:cNvSpPr txBox="1"/>
          <p:nvPr/>
        </p:nvSpPr>
        <p:spPr>
          <a:xfrm>
            <a:off x="4720639" y="4451914"/>
            <a:ext cx="510449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400">
                <a:latin typeface="Calibri"/>
                <a:cs typeface="Calibri"/>
              </a:rPr>
              <a:t>Czy test koreluje z innymi testami tego samego konstruktu? Czy test nadaje się do przewidywania przyszłych zachowań/osiągnieć?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35">
            <a:extLst>
              <a:ext uri="{FF2B5EF4-FFF2-40B4-BE49-F238E27FC236}">
                <a16:creationId xmlns:a16="http://schemas.microsoft.com/office/drawing/2014/main" id="{EA70EA02-88FE-CC1E-9FB4-CDDDF559310E}"/>
              </a:ext>
            </a:extLst>
          </p:cNvPr>
          <p:cNvSpPr txBox="1"/>
          <p:nvPr/>
        </p:nvSpPr>
        <p:spPr>
          <a:xfrm>
            <a:off x="4720639" y="5136666"/>
            <a:ext cx="510449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400">
                <a:latin typeface="Calibri"/>
                <a:cs typeface="Calibri"/>
              </a:rPr>
              <a:t>Jakie będą progi i normy oceny wyników? Na jakiej grupie dokonamy normalizacji testu? Czy takie same normy dla wszystkich? 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35">
            <a:extLst>
              <a:ext uri="{FF2B5EF4-FFF2-40B4-BE49-F238E27FC236}">
                <a16:creationId xmlns:a16="http://schemas.microsoft.com/office/drawing/2014/main" id="{59144824-AF48-C7AA-E69C-180A2D115F94}"/>
              </a:ext>
            </a:extLst>
          </p:cNvPr>
          <p:cNvSpPr txBox="1"/>
          <p:nvPr/>
        </p:nvSpPr>
        <p:spPr>
          <a:xfrm>
            <a:off x="4720639" y="5777382"/>
            <a:ext cx="510449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l-PL" sz="1400">
                <a:latin typeface="Calibri"/>
                <a:cs typeface="Calibri"/>
              </a:rPr>
              <a:t>Jak będzie wyglądała procedura testowania? Kto może testować? Jakie problemy można napotkać testując? Czy mamy podręcznik testowy? 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9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Konstrukt, potrzeby, definicje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3F34A-2B6E-4F88-09A1-66C15FDFF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982085"/>
              </p:ext>
            </p:extLst>
          </p:nvPr>
        </p:nvGraphicFramePr>
        <p:xfrm>
          <a:off x="4730621" y="2122092"/>
          <a:ext cx="7100595" cy="32054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248677">
                  <a:extLst>
                    <a:ext uri="{9D8B030D-6E8A-4147-A177-3AD203B41FA5}">
                      <a16:colId xmlns:a16="http://schemas.microsoft.com/office/drawing/2014/main" val="3893002839"/>
                    </a:ext>
                  </a:extLst>
                </a:gridCol>
                <a:gridCol w="2485053">
                  <a:extLst>
                    <a:ext uri="{9D8B030D-6E8A-4147-A177-3AD203B41FA5}">
                      <a16:colId xmlns:a16="http://schemas.microsoft.com/office/drawing/2014/main" val="1777699949"/>
                    </a:ext>
                  </a:extLst>
                </a:gridCol>
                <a:gridCol w="2366865">
                  <a:extLst>
                    <a:ext uri="{9D8B030D-6E8A-4147-A177-3AD203B41FA5}">
                      <a16:colId xmlns:a16="http://schemas.microsoft.com/office/drawing/2014/main" val="3720119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Co chcemy zmierzyć?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Potrzeba i cel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Przykłady testów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70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u="sng">
                          <a:solidFill>
                            <a:schemeClr val="tx1"/>
                          </a:solidFill>
                        </a:rPr>
                        <a:t>Osobowość</a:t>
                      </a:r>
                      <a:endParaRPr lang="en-US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Rozwój osobisty, doradztwo, rekrutacja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NEO PI-R</a:t>
                      </a:r>
                      <a:r>
                        <a:rPr lang="pl-PL"/>
                        <a:t> (</a:t>
                      </a:r>
                      <a:r>
                        <a:rPr lang="en-US"/>
                        <a:t>Costa &amp; McCrae, 1995</a:t>
                      </a:r>
                      <a:r>
                        <a:rPr lang="pl-PL"/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6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u="sng">
                          <a:solidFill>
                            <a:schemeClr val="tx1"/>
                          </a:solidFill>
                        </a:rPr>
                        <a:t>Zaburzenia depresyjne </a:t>
                      </a:r>
                      <a:endParaRPr lang="en-US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Diagnoza kliniczna, skuteczna terapia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MMPI</a:t>
                      </a:r>
                      <a:r>
                        <a:rPr lang="pl-PL"/>
                        <a:t> (</a:t>
                      </a:r>
                      <a:r>
                        <a:rPr lang="en-US"/>
                        <a:t>Butcher</a:t>
                      </a:r>
                      <a:r>
                        <a:rPr lang="pl-PL"/>
                        <a:t> i in.</a:t>
                      </a:r>
                      <a:r>
                        <a:rPr lang="en-US"/>
                        <a:t>, 1989</a:t>
                      </a:r>
                      <a:r>
                        <a:rPr lang="pl-PL"/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84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u="sng">
                          <a:solidFill>
                            <a:schemeClr val="tx1"/>
                          </a:solidFill>
                        </a:rPr>
                        <a:t>Zdolności poznawcze </a:t>
                      </a:r>
                      <a:endParaRPr lang="en-US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Diagnoza edukacyjna </a:t>
                      </a:r>
                      <a:br>
                        <a:rPr lang="pl-PL">
                          <a:solidFill>
                            <a:schemeClr val="tx1"/>
                          </a:solidFill>
                        </a:rPr>
                      </a:br>
                      <a:r>
                        <a:rPr lang="pl-PL">
                          <a:solidFill>
                            <a:schemeClr val="tx1"/>
                          </a:solidFill>
                        </a:rPr>
                        <a:t>i neuropsychologiczna, interwencje edukacyjne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WAIS</a:t>
                      </a:r>
                      <a:r>
                        <a:rPr lang="pl-PL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Wechsler, 1981</a:t>
                      </a:r>
                      <a:r>
                        <a:rPr lang="pl-PL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u="sng">
                          <a:solidFill>
                            <a:schemeClr val="tx1"/>
                          </a:solidFill>
                        </a:rPr>
                        <a:t>Zdolności menadżerskie</a:t>
                      </a:r>
                      <a:endParaRPr lang="en-US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tx1"/>
                          </a:solidFill>
                        </a:rPr>
                        <a:t>Rekrutacja, awans, ocena potencjału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GMAT</a:t>
                      </a:r>
                      <a:r>
                        <a:rPr lang="pl-PL"/>
                        <a:t> (</a:t>
                      </a:r>
                      <a:r>
                        <a:rPr lang="de-DE"/>
                        <a:t>Schmidt</a:t>
                      </a:r>
                      <a:r>
                        <a:rPr lang="pl-PL"/>
                        <a:t> i in.</a:t>
                      </a:r>
                      <a:r>
                        <a:rPr lang="de-DE"/>
                        <a:t>, 2008</a:t>
                      </a:r>
                      <a:r>
                        <a:rPr lang="pl-PL"/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4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53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B222-3814-3237-663A-38FF712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solidFill>
                  <a:schemeClr val="accent2"/>
                </a:solidFill>
              </a:rPr>
              <a:t>Konstrukt, potrzeby, definicje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45792-719D-A7FF-47A8-3C405B2188AA}"/>
              </a:ext>
            </a:extLst>
          </p:cNvPr>
          <p:cNvSpPr/>
          <p:nvPr/>
        </p:nvSpPr>
        <p:spPr>
          <a:xfrm>
            <a:off x="891631" y="1860816"/>
            <a:ext cx="3267709" cy="45218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Konstrukty, potrzeby, definicje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59CF68-F926-138E-EBDA-9983845455B6}"/>
              </a:ext>
            </a:extLst>
          </p:cNvPr>
          <p:cNvSpPr/>
          <p:nvPr/>
        </p:nvSpPr>
        <p:spPr>
          <a:xfrm>
            <a:off x="891630" y="2513772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Planowanie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E771AC-8C41-1E2D-DB07-B9B4D2557AFF}"/>
              </a:ext>
            </a:extLst>
          </p:cNvPr>
          <p:cNvSpPr/>
          <p:nvPr/>
        </p:nvSpPr>
        <p:spPr>
          <a:xfrm>
            <a:off x="891629" y="3172263"/>
            <a:ext cx="3267709" cy="452183"/>
          </a:xfrm>
          <a:prstGeom prst="round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Konstrukcja skali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E96D4B-12E5-2BAC-CF5F-5685F85CD4AE}"/>
              </a:ext>
            </a:extLst>
          </p:cNvPr>
          <p:cNvSpPr/>
          <p:nvPr/>
        </p:nvSpPr>
        <p:spPr>
          <a:xfrm>
            <a:off x="891629" y="3825219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Rzetelność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0A0E5C-650C-4D81-EE0E-7429FA7E407E}"/>
              </a:ext>
            </a:extLst>
          </p:cNvPr>
          <p:cNvSpPr/>
          <p:nvPr/>
        </p:nvSpPr>
        <p:spPr>
          <a:xfrm>
            <a:off x="891628" y="4478175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Walidacja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6EDFD-03D0-1B48-3630-B39FDABAAB25}"/>
              </a:ext>
            </a:extLst>
          </p:cNvPr>
          <p:cNvSpPr/>
          <p:nvPr/>
        </p:nvSpPr>
        <p:spPr>
          <a:xfrm>
            <a:off x="891627" y="5136666"/>
            <a:ext cx="3267709" cy="4521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Normy testowe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AA2EF1-AFDC-08CB-9E02-545EB1F73461}"/>
              </a:ext>
            </a:extLst>
          </p:cNvPr>
          <p:cNvSpPr/>
          <p:nvPr/>
        </p:nvSpPr>
        <p:spPr>
          <a:xfrm>
            <a:off x="891626" y="5784087"/>
            <a:ext cx="3267709" cy="452183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Implementacja i testowanie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8A9FE-6A16-E41D-8CE3-8C465ECD64D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525485" y="2312999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C68FB9-1234-2F1E-F40A-5BBEADE2C5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525484" y="2965955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52E5FD-7329-F31B-580E-6D174526CFA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525484" y="3624446"/>
            <a:ext cx="0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F9850E-2577-9612-CEEB-8297AF78E0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2525483" y="4277402"/>
            <a:ext cx="1" cy="2007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9CEA8-6A8C-68AF-B50E-2540D987EB3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525482" y="4930358"/>
            <a:ext cx="1" cy="2063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CEB0CE-DA30-43EA-88DD-352ECADA67D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25481" y="5588849"/>
            <a:ext cx="1" cy="1952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bject 16">
            <a:extLst>
              <a:ext uri="{FF2B5EF4-FFF2-40B4-BE49-F238E27FC236}">
                <a16:creationId xmlns:a16="http://schemas.microsoft.com/office/drawing/2014/main" id="{D063492E-A1FA-2837-7B4F-F1AE9500E01A}"/>
              </a:ext>
            </a:extLst>
          </p:cNvPr>
          <p:cNvSpPr txBox="1"/>
          <p:nvPr/>
        </p:nvSpPr>
        <p:spPr>
          <a:xfrm>
            <a:off x="6477399" y="1860816"/>
            <a:ext cx="3822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l-PL" sz="2800" b="1" spc="-10">
                <a:latin typeface="Calibri"/>
                <a:cs typeface="Calibri"/>
              </a:rPr>
              <a:t>Nerdy Personalisty </a:t>
            </a:r>
            <a:r>
              <a:rPr lang="pl-PL" sz="2800" b="1" spc="-10" err="1">
                <a:latin typeface="Calibri"/>
                <a:cs typeface="Calibri"/>
              </a:rPr>
              <a:t>Scale</a:t>
            </a:r>
            <a:r>
              <a:rPr lang="pl-PL" sz="2800" b="1" spc="-1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4F08AB08-8C7C-5D07-62D0-899F46E5F549}"/>
              </a:ext>
            </a:extLst>
          </p:cNvPr>
          <p:cNvSpPr txBox="1"/>
          <p:nvPr/>
        </p:nvSpPr>
        <p:spPr>
          <a:xfrm>
            <a:off x="5663541" y="2690146"/>
            <a:ext cx="5141307" cy="33752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l-PL" sz="1800" b="1" spc="-10">
                <a:latin typeface="Calibri"/>
                <a:cs typeface="Calibri"/>
              </a:rPr>
              <a:t>Co chcemy zmierzyć?</a:t>
            </a:r>
            <a:endParaRPr lang="de-DE"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z="1600" spc="-30">
                <a:latin typeface="Calibri"/>
                <a:cs typeface="Calibri"/>
              </a:rPr>
              <a:t>…........................................................................................................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pl-PL" sz="1600" spc="-3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l-PL" sz="1800" b="1" spc="-10">
                <a:latin typeface="Calibri"/>
                <a:cs typeface="Calibri"/>
              </a:rPr>
              <a:t>Po co chcemy to zmierzyć? </a:t>
            </a:r>
            <a:endParaRPr lang="de-DE"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z="1600" spc="-30">
                <a:latin typeface="Calibri"/>
                <a:cs typeface="Calibri"/>
              </a:rPr>
              <a:t>…........................................................................................................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pl-PL" sz="1600" spc="-3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l-PL" sz="1800" b="1" spc="-10">
                <a:latin typeface="Calibri"/>
                <a:cs typeface="Calibri"/>
              </a:rPr>
              <a:t>Jak zdefiniujemy to co chcemy zmierzyć?</a:t>
            </a:r>
            <a:endParaRPr lang="de-DE"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z="1600" spc="-30">
                <a:latin typeface="Calibri"/>
                <a:cs typeface="Calibri"/>
              </a:rPr>
              <a:t>…........................................................................................................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pl-PL" sz="1600" spc="-3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l-PL" sz="1800" b="1" spc="-10">
                <a:latin typeface="Calibri"/>
                <a:cs typeface="Calibri"/>
              </a:rPr>
              <a:t>Do czego nam to się przyda?</a:t>
            </a:r>
            <a:endParaRPr lang="de-DE"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pl-PL" sz="1600" spc="-30">
                <a:latin typeface="Calibri"/>
                <a:cs typeface="Calibri"/>
              </a:rPr>
              <a:t>…........................................................................................................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pl-PL" sz="1600" spc="-3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pl-PL" sz="1600" spc="-3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94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4674</Words>
  <Application>Microsoft Office PowerPoint</Application>
  <PresentationFormat>Widescreen</PresentationFormat>
  <Paragraphs>1050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Google Sans</vt:lpstr>
      <vt:lpstr>Söhne</vt:lpstr>
      <vt:lpstr>Office Theme</vt:lpstr>
      <vt:lpstr>Psychometria</vt:lpstr>
      <vt:lpstr>Lista obecności </vt:lpstr>
      <vt:lpstr>Plan ćwiczeń</vt:lpstr>
      <vt:lpstr>Program statystyczny</vt:lpstr>
      <vt:lpstr>Zaliczenie</vt:lpstr>
      <vt:lpstr>Zaliczenie</vt:lpstr>
      <vt:lpstr>Etapy konstrukcji testu</vt:lpstr>
      <vt:lpstr>Konstrukt, potrzeby, definicje</vt:lpstr>
      <vt:lpstr>Konstrukt, potrzeby, definicje</vt:lpstr>
      <vt:lpstr>Konstrukt, potrzeby, definicje</vt:lpstr>
      <vt:lpstr>Planowanie</vt:lpstr>
      <vt:lpstr>Planowanie</vt:lpstr>
      <vt:lpstr>Planowanie</vt:lpstr>
      <vt:lpstr>Struktura osobowości: BIG-5</vt:lpstr>
      <vt:lpstr>Planowanie</vt:lpstr>
      <vt:lpstr>Konstrukcja skali</vt:lpstr>
      <vt:lpstr>Konstrukcja skali</vt:lpstr>
      <vt:lpstr>Konstrukcja skali</vt:lpstr>
      <vt:lpstr>Konstrukcja skali: zadanie</vt:lpstr>
      <vt:lpstr>Konstrukcja skali</vt:lpstr>
      <vt:lpstr>Konstrukcja skali</vt:lpstr>
      <vt:lpstr>Konstrukcja skali: skale statystyczne</vt:lpstr>
      <vt:lpstr>Konstrukcja skali: pozycje odwrócone</vt:lpstr>
      <vt:lpstr>Rzetelność: klasyczna teoria testów</vt:lpstr>
      <vt:lpstr>Rzetelność</vt:lpstr>
      <vt:lpstr>Rzetelność: testy równoległe</vt:lpstr>
      <vt:lpstr>Rzetelność: testy równoległe</vt:lpstr>
      <vt:lpstr>Rzetelność: metoda połówkowa</vt:lpstr>
      <vt:lpstr>Rzetelność: metoda zgodności wewnętrznej </vt:lpstr>
      <vt:lpstr>Rzetelność: metoda zgodności wewnętrznej </vt:lpstr>
      <vt:lpstr>Rzetelność: metoda zgodności wewnętrznej </vt:lpstr>
      <vt:lpstr>Rzetelność: zadanie</vt:lpstr>
      <vt:lpstr>Rzetelność</vt:lpstr>
      <vt:lpstr>Rzetelność: zadanie</vt:lpstr>
      <vt:lpstr>Rzetelność</vt:lpstr>
      <vt:lpstr>Rzetelność: ocena indywidualnego wyniku</vt:lpstr>
      <vt:lpstr>Rzetelność: wynik prawdziwy</vt:lpstr>
      <vt:lpstr>Rzetelność: zadanie</vt:lpstr>
      <vt:lpstr>Rzetelność: badania jakościowe</vt:lpstr>
      <vt:lpstr>Rzetelność: badania jakościowe</vt:lpstr>
      <vt:lpstr>Walidacja</vt:lpstr>
      <vt:lpstr>Walidacja</vt:lpstr>
      <vt:lpstr>Walidacja: zadanie</vt:lpstr>
      <vt:lpstr>Walidacja</vt:lpstr>
      <vt:lpstr>Walidacja: trafność konstruktu</vt:lpstr>
      <vt:lpstr>Walidacja: trafność konstruktu</vt:lpstr>
      <vt:lpstr>Walidacja: trafność konstruktu</vt:lpstr>
      <vt:lpstr>Walidacja: trafność konstruktu</vt:lpstr>
      <vt:lpstr>Walidacja: trafność konstruktu</vt:lpstr>
      <vt:lpstr>Walidacja: trafność konstruktu</vt:lpstr>
      <vt:lpstr>Walidacja: trafność konstruktu</vt:lpstr>
      <vt:lpstr>Walidacja: trafność konstruktu</vt:lpstr>
      <vt:lpstr>Walidacja: trafność konstruktu</vt:lpstr>
      <vt:lpstr>Walidacja: trafność konstruktu</vt:lpstr>
      <vt:lpstr>Walidacja: trafność konstruktu</vt:lpstr>
      <vt:lpstr>Walidacja</vt:lpstr>
      <vt:lpstr>Walidacja: trafność kryterialna</vt:lpstr>
      <vt:lpstr>Walidacja: trafność kryterialna</vt:lpstr>
      <vt:lpstr>Walidacja: trafność kryterialna</vt:lpstr>
      <vt:lpstr>Program statystyczny</vt:lpstr>
      <vt:lpstr>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Psychometria</dc:title>
  <dc:creator>Paweł Smoliński</dc:creator>
  <cp:lastModifiedBy>Paweł Smoliński</cp:lastModifiedBy>
  <cp:revision>1</cp:revision>
  <dcterms:created xsi:type="dcterms:W3CDTF">2023-09-14T11:05:19Z</dcterms:created>
  <dcterms:modified xsi:type="dcterms:W3CDTF">2023-10-26T15:53:04Z</dcterms:modified>
</cp:coreProperties>
</file>